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4" r:id="rId2"/>
    <p:sldId id="267" r:id="rId3"/>
    <p:sldId id="321" r:id="rId4"/>
    <p:sldId id="258" r:id="rId5"/>
    <p:sldId id="277" r:id="rId6"/>
    <p:sldId id="278" r:id="rId7"/>
    <p:sldId id="271" r:id="rId8"/>
    <p:sldId id="272" r:id="rId9"/>
    <p:sldId id="264" r:id="rId10"/>
    <p:sldId id="265" r:id="rId11"/>
    <p:sldId id="261" r:id="rId12"/>
    <p:sldId id="263" r:id="rId13"/>
    <p:sldId id="270" r:id="rId14"/>
    <p:sldId id="269" r:id="rId15"/>
    <p:sldId id="286" r:id="rId16"/>
    <p:sldId id="317" r:id="rId17"/>
    <p:sldId id="318" r:id="rId18"/>
    <p:sldId id="319" r:id="rId19"/>
    <p:sldId id="320" r:id="rId20"/>
    <p:sldId id="273" r:id="rId21"/>
    <p:sldId id="274" r:id="rId22"/>
    <p:sldId id="275" r:id="rId23"/>
    <p:sldId id="276" r:id="rId24"/>
    <p:sldId id="279" r:id="rId25"/>
    <p:sldId id="280" r:id="rId26"/>
    <p:sldId id="322" r:id="rId27"/>
    <p:sldId id="282" r:id="rId28"/>
    <p:sldId id="283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6" r:id="rId39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55C3ECD5-6C6C-BF42-8B85-C8E410459126}">
          <p14:sldIdLst>
            <p14:sldId id="284"/>
            <p14:sldId id="267"/>
          </p14:sldIdLst>
        </p14:section>
        <p14:section name="Introduction" id="{B4A9CD87-7C34-114C-B1C2-2197D5C4E1BB}">
          <p14:sldIdLst>
            <p14:sldId id="321"/>
            <p14:sldId id="258"/>
          </p14:sldIdLst>
        </p14:section>
        <p14:section name="Layout" id="{B92D1E05-8F4E-0D45-A89D-4F2601410908}">
          <p14:sldIdLst>
            <p14:sldId id="277"/>
            <p14:sldId id="278"/>
            <p14:sldId id="271"/>
            <p14:sldId id="272"/>
            <p14:sldId id="264"/>
            <p14:sldId id="265"/>
            <p14:sldId id="261"/>
            <p14:sldId id="263"/>
            <p14:sldId id="270"/>
            <p14:sldId id="269"/>
            <p14:sldId id="286"/>
            <p14:sldId id="317"/>
            <p14:sldId id="318"/>
            <p14:sldId id="319"/>
            <p14:sldId id="320"/>
          </p14:sldIdLst>
        </p14:section>
        <p14:section name="Icons" id="{DFA71E4D-9088-2148-B3DF-16A4E8EC138C}">
          <p14:sldIdLst>
            <p14:sldId id="273"/>
            <p14:sldId id="274"/>
            <p14:sldId id="275"/>
            <p14:sldId id="276"/>
          </p14:sldIdLst>
        </p14:section>
        <p14:section name="Organigrams" id="{10C2D5B8-27AC-B04A-8A5F-3606A5EAF4E0}">
          <p14:sldIdLst>
            <p14:sldId id="279"/>
            <p14:sldId id="280"/>
          </p14:sldIdLst>
        </p14:section>
        <p14:section name="Timeline" id="{23425033-E710-3E41-91D4-0B86EE60BDBE}">
          <p14:sldIdLst>
            <p14:sldId id="322"/>
            <p14:sldId id="282"/>
          </p14:sldIdLst>
        </p14:section>
        <p14:section name="Table" id="{931A4087-93A9-3248-9E8B-18D773EF3000}">
          <p14:sldIdLst>
            <p14:sldId id="283"/>
            <p14:sldId id="285"/>
          </p14:sldIdLst>
        </p14:section>
        <p14:section name="Charts" id="{EDD43154-1552-8C4F-AD41-46C5168C428D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Thank you" id="{F7F1ED82-91DF-5548-B6B3-F11827145447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CD"/>
    <a:srgbClr val="CBEA99"/>
    <a:srgbClr val="053133"/>
    <a:srgbClr val="FFA8EB"/>
    <a:srgbClr val="0C1B2C"/>
    <a:srgbClr val="21151E"/>
    <a:srgbClr val="FFFFFF"/>
    <a:srgbClr val="D0DCF2"/>
    <a:srgbClr val="9EB2FF"/>
    <a:srgbClr val="F2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FF2B0-B94C-AF40-BD02-3DDB99396E93}" v="1" dt="2025-10-27T13:49:06.564"/>
    <p1510:client id="{B3D233B0-FFF0-844B-88EB-120ECE1D93CE}" v="2" dt="2025-10-27T13:39:05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ar Popić Mileusnić" userId="23c0c66e-308b-4df3-82b8-d407ed91f145" providerId="ADAL" clId="{A04C720E-E40F-5EDF-94E9-89F460DA7FB9}"/>
    <pc:docChg chg="undo custSel delSld modSld delSection modSection">
      <pc:chgData name="Petar Popić Mileusnić" userId="23c0c66e-308b-4df3-82b8-d407ed91f145" providerId="ADAL" clId="{A04C720E-E40F-5EDF-94E9-89F460DA7FB9}" dt="2025-10-27T13:50:11.209" v="14" actId="18676"/>
      <pc:docMkLst>
        <pc:docMk/>
      </pc:docMkLst>
      <pc:sldChg chg="del">
        <pc:chgData name="Petar Popić Mileusnić" userId="23c0c66e-308b-4df3-82b8-d407ed91f145" providerId="ADAL" clId="{A04C720E-E40F-5EDF-94E9-89F460DA7FB9}" dt="2025-10-27T13:36:46.180" v="6" actId="2696"/>
        <pc:sldMkLst>
          <pc:docMk/>
          <pc:sldMk cId="2617723516" sldId="260"/>
        </pc:sldMkLst>
      </pc:sldChg>
      <pc:sldChg chg="del">
        <pc:chgData name="Petar Popić Mileusnić" userId="23c0c66e-308b-4df3-82b8-d407ed91f145" providerId="ADAL" clId="{A04C720E-E40F-5EDF-94E9-89F460DA7FB9}" dt="2025-10-27T13:36:50.927" v="7" actId="2696"/>
        <pc:sldMkLst>
          <pc:docMk/>
          <pc:sldMk cId="3102439094" sldId="262"/>
        </pc:sldMkLst>
      </pc:sldChg>
      <pc:sldChg chg="modSp mod">
        <pc:chgData name="Petar Popić Mileusnić" userId="23c0c66e-308b-4df3-82b8-d407ed91f145" providerId="ADAL" clId="{A04C720E-E40F-5EDF-94E9-89F460DA7FB9}" dt="2025-10-27T13:49:06.563" v="11" actId="18331"/>
        <pc:sldMkLst>
          <pc:docMk/>
          <pc:sldMk cId="2362868783" sldId="267"/>
        </pc:sldMkLst>
        <pc:picChg chg="mod">
          <ac:chgData name="Petar Popić Mileusnić" userId="23c0c66e-308b-4df3-82b8-d407ed91f145" providerId="ADAL" clId="{A04C720E-E40F-5EDF-94E9-89F460DA7FB9}" dt="2025-10-27T13:49:06.563" v="11" actId="18331"/>
          <ac:picMkLst>
            <pc:docMk/>
            <pc:sldMk cId="2362868783" sldId="267"/>
            <ac:picMk id="14" creationId="{D461B225-43DE-6CCF-4C24-1B980AC11B82}"/>
          </ac:picMkLst>
        </pc:picChg>
      </pc:sldChg>
      <pc:sldChg chg="addSp delSp modSp mod">
        <pc:chgData name="Petar Popić Mileusnić" userId="23c0c66e-308b-4df3-82b8-d407ed91f145" providerId="ADAL" clId="{A04C720E-E40F-5EDF-94E9-89F460DA7FB9}" dt="2025-10-27T13:49:18.576" v="13" actId="1076"/>
        <pc:sldMkLst>
          <pc:docMk/>
          <pc:sldMk cId="961691626" sldId="284"/>
        </pc:sldMkLst>
        <pc:spChg chg="add del mod">
          <ac:chgData name="Petar Popić Mileusnić" userId="23c0c66e-308b-4df3-82b8-d407ed91f145" providerId="ADAL" clId="{A04C720E-E40F-5EDF-94E9-89F460DA7FB9}" dt="2025-10-27T13:06:22.859" v="5"/>
          <ac:spMkLst>
            <pc:docMk/>
            <pc:sldMk cId="961691626" sldId="284"/>
            <ac:spMk id="4" creationId="{8F17C967-4B37-F17E-EC46-7C5229871A00}"/>
          </ac:spMkLst>
        </pc:spChg>
        <pc:picChg chg="mod modCrop">
          <ac:chgData name="Petar Popić Mileusnić" userId="23c0c66e-308b-4df3-82b8-d407ed91f145" providerId="ADAL" clId="{A04C720E-E40F-5EDF-94E9-89F460DA7FB9}" dt="2025-10-27T13:49:18.576" v="13" actId="1076"/>
          <ac:picMkLst>
            <pc:docMk/>
            <pc:sldMk cId="961691626" sldId="284"/>
            <ac:picMk id="15" creationId="{5CF1DBDB-B968-8C77-B120-87D06BC4E127}"/>
          </ac:picMkLst>
        </pc:picChg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728490821" sldId="295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1939386094" sldId="296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847605937" sldId="297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393614343" sldId="298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805096612" sldId="299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89833470" sldId="300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292055446" sldId="301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353112487" sldId="302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1960625717" sldId="303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1787806733" sldId="304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112938223" sldId="305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1076399601" sldId="306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668821851" sldId="307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4278339131" sldId="308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23967839" sldId="309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083848675" sldId="310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1918306802" sldId="311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589035103" sldId="312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2769944020" sldId="313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513537737" sldId="314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823886380" sldId="315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14571215" sldId="316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226580382" sldId="323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2675098589" sldId="324"/>
        </pc:sldMkLst>
      </pc:sldChg>
      <pc:sldChg chg="del">
        <pc:chgData name="Petar Popić Mileusnić" userId="23c0c66e-308b-4df3-82b8-d407ed91f145" providerId="ADAL" clId="{A04C720E-E40F-5EDF-94E9-89F460DA7FB9}" dt="2025-10-27T13:50:11.209" v="14" actId="18676"/>
        <pc:sldMkLst>
          <pc:docMk/>
          <pc:sldMk cId="3838925511" sldId="3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2-8440-9692-3E1FD21DE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2-8440-9692-3E1FD21DEA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2-8440-9692-3E1FD21DE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252975"/>
        <c:axId val="1041549776"/>
      </c:barChart>
      <c:catAx>
        <c:axId val="10732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41549776"/>
        <c:crosses val="autoZero"/>
        <c:auto val="1"/>
        <c:lblAlgn val="ctr"/>
        <c:lblOffset val="100"/>
        <c:noMultiLvlLbl val="0"/>
      </c:catAx>
      <c:valAx>
        <c:axId val="1041549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7325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59994519230702E-2"/>
          <c:y val="8.3434494620015121E-2"/>
          <c:w val="0.94615781952289268"/>
          <c:h val="0.70554043213023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250000</c:v>
                </c:pt>
                <c:pt idx="1">
                  <c:v>360000</c:v>
                </c:pt>
                <c:pt idx="2">
                  <c:v>430000</c:v>
                </c:pt>
                <c:pt idx="3">
                  <c:v>820000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3-D34C-A557-160AAB1F49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480000</c:v>
                </c:pt>
                <c:pt idx="1">
                  <c:v>550000</c:v>
                </c:pt>
                <c:pt idx="2">
                  <c:v>880000</c:v>
                </c:pt>
                <c:pt idx="3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3-D34C-A557-160AAB1F4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8725456"/>
        <c:axId val="1088727184"/>
      </c:barChart>
      <c:catAx>
        <c:axId val="108872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HR"/>
          </a:p>
        </c:txPr>
        <c:crossAx val="1088727184"/>
        <c:crosses val="autoZero"/>
        <c:auto val="1"/>
        <c:lblAlgn val="ctr"/>
        <c:lblOffset val="100"/>
        <c:noMultiLvlLbl val="0"/>
      </c:catAx>
      <c:valAx>
        <c:axId val="10887271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HR"/>
          </a:p>
        </c:txPr>
        <c:crossAx val="108872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68455111603623"/>
          <c:y val="0.92838507394381564"/>
          <c:w val="0.53463071972344711"/>
          <c:h val="6.2667173612871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H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2256776592893"/>
          <c:y val="8.9941191753867375E-2"/>
          <c:w val="0.84455040612959587"/>
          <c:h val="0.72918059062759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62-F24A-A025-E9B840F60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962-F24A-A025-E9B840F60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962-F24A-A025-E9B840F60F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H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56088900122075E-2"/>
          <c:y val="9.31442845557931E-2"/>
          <c:w val="0.79923565003770369"/>
          <c:h val="0.726518703740546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D-E74B-B071-1613465BC0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D-E74B-B071-1613465BC0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D-E74B-B071-1613465BC0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AD-E74B-B071-1613465BC0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AD-E74B-B071-1613465BC0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H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2-8440-9692-3E1FD21DE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2-8440-9692-3E1FD21DEA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82-8440-9692-3E1FD21DE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252975"/>
        <c:axId val="1041549776"/>
      </c:lineChart>
      <c:catAx>
        <c:axId val="10732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41549776"/>
        <c:crosses val="autoZero"/>
        <c:auto val="1"/>
        <c:lblAlgn val="ctr"/>
        <c:lblOffset val="100"/>
        <c:noMultiLvlLbl val="0"/>
      </c:catAx>
      <c:valAx>
        <c:axId val="104154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7325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0.42</c:v>
                </c:pt>
                <c:pt idx="2">
                  <c:v>0.1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1-9C49-B638-62E6F442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593679"/>
        <c:axId val="1013108447"/>
      </c:barChart>
      <c:catAx>
        <c:axId val="101359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13108447"/>
        <c:crosses val="autoZero"/>
        <c:auto val="1"/>
        <c:lblAlgn val="ctr"/>
        <c:lblOffset val="100"/>
        <c:noMultiLvlLbl val="0"/>
      </c:catAx>
      <c:valAx>
        <c:axId val="101310844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1359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59994519230702E-2"/>
          <c:y val="8.3434494620015121E-2"/>
          <c:w val="0.94615781952289268"/>
          <c:h val="0.70554043213023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250000</c:v>
                </c:pt>
                <c:pt idx="1">
                  <c:v>360000</c:v>
                </c:pt>
                <c:pt idx="2">
                  <c:v>430000</c:v>
                </c:pt>
                <c:pt idx="3">
                  <c:v>820000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9-7043-A239-A5566C07C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480000</c:v>
                </c:pt>
                <c:pt idx="1">
                  <c:v>550000</c:v>
                </c:pt>
                <c:pt idx="2">
                  <c:v>880000</c:v>
                </c:pt>
                <c:pt idx="3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9-7043-A239-A5566C07C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8725456"/>
        <c:axId val="1088727184"/>
      </c:barChart>
      <c:catAx>
        <c:axId val="108872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HR"/>
          </a:p>
        </c:txPr>
        <c:crossAx val="1088727184"/>
        <c:crosses val="autoZero"/>
        <c:auto val="1"/>
        <c:lblAlgn val="ctr"/>
        <c:lblOffset val="100"/>
        <c:noMultiLvlLbl val="0"/>
      </c:catAx>
      <c:valAx>
        <c:axId val="10887271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HR"/>
          </a:p>
        </c:txPr>
        <c:crossAx val="108872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68455111603623"/>
          <c:y val="0.92838507394381564"/>
          <c:w val="0.53463071972344711"/>
          <c:h val="6.2667173612871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H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2256776592893"/>
          <c:y val="8.9941191753867375E-2"/>
          <c:w val="0.84455040612959587"/>
          <c:h val="0.72918059062759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62-F24A-A025-E9B840F60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962-F24A-A025-E9B840F60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962-F24A-A025-E9B840F6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962-F24A-A025-E9B840F6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962-F24A-A025-E9B840F6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962-F24A-A025-E9B840F60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962-F24A-A025-E9B840F60F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H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56088900122075E-2"/>
          <c:y val="9.31442845557931E-2"/>
          <c:w val="0.79923565003770369"/>
          <c:h val="0.726518703740546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D-E74B-B071-1613465BC0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D-E74B-B071-1613465BC0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D-E74B-B071-1613465BC0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AD-E74B-B071-1613465BC0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AD-E74B-B071-1613465BC0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2-8440-9692-3E1FD21DE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2-8440-9692-3E1FD21DEA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2-8440-9692-3E1FD21DE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252975"/>
        <c:axId val="1041549776"/>
      </c:barChart>
      <c:catAx>
        <c:axId val="10732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41549776"/>
        <c:crosses val="autoZero"/>
        <c:auto val="1"/>
        <c:lblAlgn val="ctr"/>
        <c:lblOffset val="100"/>
        <c:noMultiLvlLbl val="0"/>
      </c:catAx>
      <c:valAx>
        <c:axId val="1041549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7325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H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2-8440-9692-3E1FD21DE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2-8440-9692-3E1FD21DEA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82-8440-9692-3E1FD21DE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252975"/>
        <c:axId val="1041549776"/>
      </c:lineChart>
      <c:catAx>
        <c:axId val="10732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41549776"/>
        <c:crosses val="autoZero"/>
        <c:auto val="1"/>
        <c:lblAlgn val="ctr"/>
        <c:lblOffset val="100"/>
        <c:noMultiLvlLbl val="0"/>
      </c:catAx>
      <c:valAx>
        <c:axId val="1041549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7325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0.42</c:v>
                </c:pt>
                <c:pt idx="2">
                  <c:v>0.1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1-9C49-B638-62E6F442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593679"/>
        <c:axId val="1013108447"/>
      </c:barChart>
      <c:catAx>
        <c:axId val="101359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13108447"/>
        <c:crosses val="autoZero"/>
        <c:auto val="1"/>
        <c:lblAlgn val="ctr"/>
        <c:lblOffset val="100"/>
        <c:noMultiLvlLbl val="0"/>
      </c:catAx>
      <c:valAx>
        <c:axId val="101310844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01359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451D-F806-1A44-B6D8-D98EC8FDE726}" type="datetimeFigureOut">
              <a:rPr lang="en-HR" smtClean="0"/>
              <a:t>27.10.2025.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3D0C-7B52-614A-AD2C-E5B126F9005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453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3D0C-7B52-614A-AD2C-E5B126F90053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167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3D0C-7B52-614A-AD2C-E5B126F90053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172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channel/UCUPSTy53VecI5GIir3J3ZbQ/featured" TargetMode="External"/><Relationship Id="rId7" Type="http://schemas.openxmlformats.org/officeDocument/2006/relationships/hyperlink" Target="https://www.infobip.com/" TargetMode="External"/><Relationship Id="rId2" Type="http://schemas.openxmlformats.org/officeDocument/2006/relationships/hyperlink" Target="https://www.linkedin.com/company/infobip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infobip/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www.facebook.com/infobip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twitter.com/Infobip" TargetMode="External"/><Relationship Id="rId9" Type="http://schemas.openxmlformats.org/officeDocument/2006/relationships/image" Target="../media/image15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channel/UCUPSTy53VecI5GIir3J3ZbQ/featured" TargetMode="External"/><Relationship Id="rId7" Type="http://schemas.openxmlformats.org/officeDocument/2006/relationships/hyperlink" Target="https://www.infobip.com/" TargetMode="External"/><Relationship Id="rId2" Type="http://schemas.openxmlformats.org/officeDocument/2006/relationships/hyperlink" Target="https://www.linkedin.com/company/infobip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infobip/" TargetMode="External"/><Relationship Id="rId5" Type="http://schemas.openxmlformats.org/officeDocument/2006/relationships/hyperlink" Target="https://www.facebook.com/infobip" TargetMode="External"/><Relationship Id="rId4" Type="http://schemas.openxmlformats.org/officeDocument/2006/relationships/hyperlink" Target="https://twitter.com/Infobip" TargetMode="External"/><Relationship Id="rId9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238C-A020-8F49-8871-7157B0518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10" y="1808793"/>
            <a:ext cx="7921012" cy="252032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8800" spc="-1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C96D-B11B-7659-A1AA-331034DE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10" y="4509138"/>
            <a:ext cx="6480190" cy="900115"/>
          </a:xfrm>
        </p:spPr>
        <p:txBody>
          <a:bodyPr l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926DD3-9DBD-2354-E3B9-6E00E797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5326" y="728663"/>
            <a:ext cx="1800224" cy="55529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3D337F-8F6F-742E-1902-CAB2D8B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768975"/>
            <a:ext cx="6480175" cy="360363"/>
          </a:xfrm>
        </p:spPr>
        <p:txBody>
          <a:bodyPr lIns="0"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NAME SURNAME / DATE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50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0006E04-D606-B296-41E0-4D8723E92AD5}"/>
              </a:ext>
            </a:extLst>
          </p:cNvPr>
          <p:cNvSpPr txBox="1">
            <a:spLocks/>
          </p:cNvSpPr>
          <p:nvPr userDrawn="1"/>
        </p:nvSpPr>
        <p:spPr>
          <a:xfrm>
            <a:off x="695325" y="2889250"/>
            <a:ext cx="3059914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01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ECC46F-181F-7BF2-AF4E-F6892E897A47}"/>
              </a:ext>
            </a:extLst>
          </p:cNvPr>
          <p:cNvCxnSpPr>
            <a:cxnSpLocks/>
          </p:cNvCxnSpPr>
          <p:nvPr userDrawn="1"/>
        </p:nvCxnSpPr>
        <p:spPr>
          <a:xfrm>
            <a:off x="4115747" y="2889250"/>
            <a:ext cx="0" cy="324009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8161512-CA69-D287-1BC9-2A28BFB2C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608387"/>
            <a:ext cx="3060363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F34B072-ADA7-86AC-E39B-7A22B18A155D}"/>
              </a:ext>
            </a:extLst>
          </p:cNvPr>
          <p:cNvSpPr txBox="1">
            <a:spLocks/>
          </p:cNvSpPr>
          <p:nvPr userDrawn="1"/>
        </p:nvSpPr>
        <p:spPr>
          <a:xfrm>
            <a:off x="4469034" y="2889250"/>
            <a:ext cx="3066375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02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44E4A9C-019D-448A-9774-275EE405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9034" y="3608387"/>
            <a:ext cx="3066825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4D4373-A9C3-1CD4-67E0-08C393F12E46}"/>
              </a:ext>
            </a:extLst>
          </p:cNvPr>
          <p:cNvCxnSpPr>
            <a:cxnSpLocks/>
          </p:cNvCxnSpPr>
          <p:nvPr userDrawn="1"/>
        </p:nvCxnSpPr>
        <p:spPr>
          <a:xfrm>
            <a:off x="7716207" y="2889250"/>
            <a:ext cx="0" cy="324009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E9F49A6-EC22-211A-5E09-E56003147636}"/>
              </a:ext>
            </a:extLst>
          </p:cNvPr>
          <p:cNvSpPr txBox="1">
            <a:spLocks/>
          </p:cNvSpPr>
          <p:nvPr userDrawn="1"/>
        </p:nvSpPr>
        <p:spPr>
          <a:xfrm>
            <a:off x="8076909" y="2889250"/>
            <a:ext cx="3058952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03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DBA9D71-E4B2-2F9A-559B-E9656FEF8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6908" y="3608387"/>
            <a:ext cx="3059401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521B2B-508F-41BB-6C1F-18C5C81F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84C47EA-B8FC-F40B-9459-2517D60E51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93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0006E04-D606-B296-41E0-4D8723E92AD5}"/>
              </a:ext>
            </a:extLst>
          </p:cNvPr>
          <p:cNvSpPr txBox="1">
            <a:spLocks/>
          </p:cNvSpPr>
          <p:nvPr userDrawn="1"/>
        </p:nvSpPr>
        <p:spPr>
          <a:xfrm>
            <a:off x="695326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01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ECC46F-181F-7BF2-AF4E-F6892E897A47}"/>
              </a:ext>
            </a:extLst>
          </p:cNvPr>
          <p:cNvCxnSpPr>
            <a:cxnSpLocks/>
          </p:cNvCxnSpPr>
          <p:nvPr userDrawn="1"/>
        </p:nvCxnSpPr>
        <p:spPr>
          <a:xfrm>
            <a:off x="3221773" y="2889250"/>
            <a:ext cx="0" cy="324009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8161512-CA69-D287-1BC9-2A28BFB2C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6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F34B072-ADA7-86AC-E39B-7A22B18A155D}"/>
              </a:ext>
            </a:extLst>
          </p:cNvPr>
          <p:cNvSpPr txBox="1">
            <a:spLocks/>
          </p:cNvSpPr>
          <p:nvPr userDrawn="1"/>
        </p:nvSpPr>
        <p:spPr>
          <a:xfrm>
            <a:off x="3575050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02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44E4A9C-019D-448A-9774-275EE405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5050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4D4373-A9C3-1CD4-67E0-08C393F12E46}"/>
              </a:ext>
            </a:extLst>
          </p:cNvPr>
          <p:cNvCxnSpPr>
            <a:cxnSpLocks/>
          </p:cNvCxnSpPr>
          <p:nvPr userDrawn="1"/>
        </p:nvCxnSpPr>
        <p:spPr>
          <a:xfrm>
            <a:off x="6102769" y="2889250"/>
            <a:ext cx="0" cy="324009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E9F49A6-EC22-211A-5E09-E56003147636}"/>
              </a:ext>
            </a:extLst>
          </p:cNvPr>
          <p:cNvSpPr txBox="1">
            <a:spLocks/>
          </p:cNvSpPr>
          <p:nvPr userDrawn="1"/>
        </p:nvSpPr>
        <p:spPr>
          <a:xfrm>
            <a:off x="6456046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03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DBA9D71-E4B2-2F9A-559B-E9656FEF8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046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60F09D-6A60-E1B1-A580-79C92762A1B9}"/>
              </a:ext>
            </a:extLst>
          </p:cNvPr>
          <p:cNvCxnSpPr>
            <a:cxnSpLocks/>
          </p:cNvCxnSpPr>
          <p:nvPr userDrawn="1"/>
        </p:nvCxnSpPr>
        <p:spPr>
          <a:xfrm>
            <a:off x="8983763" y="2889250"/>
            <a:ext cx="0" cy="324009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03D1749F-A55C-527F-F638-83CF7AF590D5}"/>
              </a:ext>
            </a:extLst>
          </p:cNvPr>
          <p:cNvSpPr txBox="1">
            <a:spLocks/>
          </p:cNvSpPr>
          <p:nvPr userDrawn="1"/>
        </p:nvSpPr>
        <p:spPr>
          <a:xfrm>
            <a:off x="9337040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04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4EF2F9D-C031-167B-C47F-656BC80D9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7040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521B2B-508F-41BB-6C1F-18C5C81F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84C47EA-B8FC-F40B-9459-2517D60E51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6570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1251254"/>
            <a:ext cx="6120796" cy="1259847"/>
          </a:xfrm>
        </p:spPr>
        <p:txBody>
          <a:bodyPr lIns="0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728655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3068954"/>
            <a:ext cx="6120783" cy="3060384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EA364E-22E6-A8A0-2DE9-482C3D7119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75500" y="728663"/>
            <a:ext cx="4321175" cy="5400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661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8B17C-D311-8590-4572-42314D06DABB}"/>
              </a:ext>
            </a:extLst>
          </p:cNvPr>
          <p:cNvSpPr/>
          <p:nvPr userDrawn="1"/>
        </p:nvSpPr>
        <p:spPr>
          <a:xfrm>
            <a:off x="0" y="0"/>
            <a:ext cx="37557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908678"/>
            <a:ext cx="6840873" cy="1259847"/>
          </a:xfrm>
        </p:spPr>
        <p:txBody>
          <a:bodyPr lIns="0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5747" y="386080"/>
            <a:ext cx="4914632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5919AF-AFC9-FF5E-D175-D454AD76D5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15747" y="2708908"/>
            <a:ext cx="7200920" cy="34204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20654DB-A9D6-7531-3990-F26ECE66C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69" y="548633"/>
            <a:ext cx="2700663" cy="57597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480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8B17C-D311-8590-4572-42314D06DABB}"/>
              </a:ext>
            </a:extLst>
          </p:cNvPr>
          <p:cNvSpPr/>
          <p:nvPr userDrawn="1"/>
        </p:nvSpPr>
        <p:spPr>
          <a:xfrm>
            <a:off x="0" y="0"/>
            <a:ext cx="53759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908678"/>
            <a:ext cx="4321189" cy="1259847"/>
          </a:xfrm>
        </p:spPr>
        <p:txBody>
          <a:bodyPr lIns="0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10" y="386080"/>
            <a:ext cx="4321190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5919AF-AFC9-FF5E-D175-D454AD76D5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10" y="3429000"/>
            <a:ext cx="4140529" cy="270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166A2A-8F52-322E-37B2-71C80AEB3C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5638" y="3608388"/>
            <a:ext cx="5761051" cy="25203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74C7C05-441D-AA2C-17E2-741BF74843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35638" y="729290"/>
            <a:ext cx="5761051" cy="25203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2069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908678"/>
            <a:ext cx="6120796" cy="1259847"/>
          </a:xfrm>
        </p:spPr>
        <p:txBody>
          <a:bodyPr lIns="0">
            <a:no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386079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2528885"/>
            <a:ext cx="6120783" cy="3600453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A0029-CCCA-E62B-5D33-02E0FC72A332}"/>
              </a:ext>
            </a:extLst>
          </p:cNvPr>
          <p:cNvGrpSpPr/>
          <p:nvPr userDrawn="1"/>
        </p:nvGrpSpPr>
        <p:grpSpPr>
          <a:xfrm>
            <a:off x="7891709" y="404622"/>
            <a:ext cx="2960209" cy="6045205"/>
            <a:chOff x="7891709" y="404622"/>
            <a:chExt cx="2960209" cy="604520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C0C736-34D5-97A0-AE59-FB3D9EDED74C}"/>
                </a:ext>
              </a:extLst>
            </p:cNvPr>
            <p:cNvSpPr/>
            <p:nvPr/>
          </p:nvSpPr>
          <p:spPr>
            <a:xfrm>
              <a:off x="793284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07F0CD-EA21-9665-21EB-BA84E7CFD9F9}"/>
                </a:ext>
              </a:extLst>
            </p:cNvPr>
            <p:cNvSpPr/>
            <p:nvPr/>
          </p:nvSpPr>
          <p:spPr>
            <a:xfrm>
              <a:off x="789170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</p:grp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6B07B82A-5DDA-A2FA-63FA-112B2356F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7716" y="507849"/>
            <a:ext cx="2703717" cy="5838679"/>
          </a:xfrm>
          <a:custGeom>
            <a:avLst/>
            <a:gdLst>
              <a:gd name="connsiteX0" fmla="*/ 339771 w 2703717"/>
              <a:gd name="connsiteY0" fmla="*/ 0 h 5838679"/>
              <a:gd name="connsiteX1" fmla="*/ 819862 w 2703717"/>
              <a:gd name="connsiteY1" fmla="*/ 0 h 5838679"/>
              <a:gd name="connsiteX2" fmla="*/ 862080 w 2703717"/>
              <a:gd name="connsiteY2" fmla="*/ 42305 h 5838679"/>
              <a:gd name="connsiteX3" fmla="*/ 862080 w 2703717"/>
              <a:gd name="connsiteY3" fmla="*/ 105183 h 5838679"/>
              <a:gd name="connsiteX4" fmla="*/ 962349 w 2703717"/>
              <a:gd name="connsiteY4" fmla="*/ 205658 h 5838679"/>
              <a:gd name="connsiteX5" fmla="*/ 1741439 w 2703717"/>
              <a:gd name="connsiteY5" fmla="*/ 205658 h 5838679"/>
              <a:gd name="connsiteX6" fmla="*/ 1841708 w 2703717"/>
              <a:gd name="connsiteY6" fmla="*/ 105183 h 5838679"/>
              <a:gd name="connsiteX7" fmla="*/ 1841708 w 2703717"/>
              <a:gd name="connsiteY7" fmla="*/ 42305 h 5838679"/>
              <a:gd name="connsiteX8" fmla="*/ 1883927 w 2703717"/>
              <a:gd name="connsiteY8" fmla="*/ 0 h 5838679"/>
              <a:gd name="connsiteX9" fmla="*/ 2363945 w 2703717"/>
              <a:gd name="connsiteY9" fmla="*/ 0 h 5838679"/>
              <a:gd name="connsiteX10" fmla="*/ 2703717 w 2703717"/>
              <a:gd name="connsiteY10" fmla="*/ 340469 h 5838679"/>
              <a:gd name="connsiteX11" fmla="*/ 2703717 w 2703717"/>
              <a:gd name="connsiteY11" fmla="*/ 5498211 h 5838679"/>
              <a:gd name="connsiteX12" fmla="*/ 2496208 w 2703717"/>
              <a:gd name="connsiteY12" fmla="*/ 5811927 h 5838679"/>
              <a:gd name="connsiteX13" fmla="*/ 2363950 w 2703717"/>
              <a:gd name="connsiteY13" fmla="*/ 5838679 h 5838679"/>
              <a:gd name="connsiteX14" fmla="*/ 339767 w 2703717"/>
              <a:gd name="connsiteY14" fmla="*/ 5838679 h 5838679"/>
              <a:gd name="connsiteX15" fmla="*/ 207509 w 2703717"/>
              <a:gd name="connsiteY15" fmla="*/ 5811927 h 5838679"/>
              <a:gd name="connsiteX16" fmla="*/ 6901 w 2703717"/>
              <a:gd name="connsiteY16" fmla="*/ 5566833 h 5838679"/>
              <a:gd name="connsiteX17" fmla="*/ 0 w 2703717"/>
              <a:gd name="connsiteY17" fmla="*/ 5498221 h 5838679"/>
              <a:gd name="connsiteX18" fmla="*/ 0 w 2703717"/>
              <a:gd name="connsiteY18" fmla="*/ 340459 h 5838679"/>
              <a:gd name="connsiteX19" fmla="*/ 6901 w 2703717"/>
              <a:gd name="connsiteY19" fmla="*/ 271847 h 5838679"/>
              <a:gd name="connsiteX20" fmla="*/ 339771 w 2703717"/>
              <a:gd name="connsiteY20" fmla="*/ 0 h 58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3717" h="5838679">
                <a:moveTo>
                  <a:pt x="339771" y="0"/>
                </a:moveTo>
                <a:lnTo>
                  <a:pt x="819862" y="0"/>
                </a:lnTo>
                <a:cubicBezTo>
                  <a:pt x="843212" y="0"/>
                  <a:pt x="862080" y="18979"/>
                  <a:pt x="862080" y="42305"/>
                </a:cubicBezTo>
                <a:lnTo>
                  <a:pt x="862080" y="105183"/>
                </a:lnTo>
                <a:cubicBezTo>
                  <a:pt x="862080" y="160672"/>
                  <a:pt x="906974" y="205658"/>
                  <a:pt x="962349" y="205658"/>
                </a:cubicBezTo>
                <a:lnTo>
                  <a:pt x="1741439" y="205658"/>
                </a:lnTo>
                <a:cubicBezTo>
                  <a:pt x="1796815" y="205658"/>
                  <a:pt x="1841708" y="160672"/>
                  <a:pt x="1841708" y="105183"/>
                </a:cubicBezTo>
                <a:lnTo>
                  <a:pt x="1841708" y="42305"/>
                </a:lnTo>
                <a:cubicBezTo>
                  <a:pt x="1841708" y="18907"/>
                  <a:pt x="1860649" y="0"/>
                  <a:pt x="1883927" y="0"/>
                </a:cubicBezTo>
                <a:lnTo>
                  <a:pt x="2363945" y="0"/>
                </a:lnTo>
                <a:cubicBezTo>
                  <a:pt x="2551615" y="0"/>
                  <a:pt x="2703717" y="152414"/>
                  <a:pt x="2703717" y="340469"/>
                </a:cubicBezTo>
                <a:lnTo>
                  <a:pt x="2703717" y="5498211"/>
                </a:lnTo>
                <a:cubicBezTo>
                  <a:pt x="2703717" y="5639253"/>
                  <a:pt x="2618160" y="5760246"/>
                  <a:pt x="2496208" y="5811927"/>
                </a:cubicBezTo>
                <a:lnTo>
                  <a:pt x="2363950" y="5838679"/>
                </a:lnTo>
                <a:lnTo>
                  <a:pt x="339767" y="5838679"/>
                </a:lnTo>
                <a:lnTo>
                  <a:pt x="207509" y="5811927"/>
                </a:lnTo>
                <a:cubicBezTo>
                  <a:pt x="105882" y="5768859"/>
                  <a:pt x="29529" y="5677658"/>
                  <a:pt x="6901" y="5566833"/>
                </a:cubicBezTo>
                <a:lnTo>
                  <a:pt x="0" y="5498221"/>
                </a:lnTo>
                <a:lnTo>
                  <a:pt x="0" y="340459"/>
                </a:lnTo>
                <a:lnTo>
                  <a:pt x="6901" y="271847"/>
                </a:lnTo>
                <a:cubicBezTo>
                  <a:pt x="38581" y="116692"/>
                  <a:pt x="175560" y="0"/>
                  <a:pt x="3397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3768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3F6EFD-2008-17BE-BAEB-5FBA88809312}"/>
              </a:ext>
            </a:extLst>
          </p:cNvPr>
          <p:cNvGrpSpPr/>
          <p:nvPr userDrawn="1"/>
        </p:nvGrpSpPr>
        <p:grpSpPr>
          <a:xfrm>
            <a:off x="4615896" y="404622"/>
            <a:ext cx="2960209" cy="6045205"/>
            <a:chOff x="7891709" y="404622"/>
            <a:chExt cx="2960209" cy="604520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CA6F735-9CB1-031D-0F1B-1F9F26D7D4DA}"/>
                </a:ext>
              </a:extLst>
            </p:cNvPr>
            <p:cNvSpPr/>
            <p:nvPr/>
          </p:nvSpPr>
          <p:spPr>
            <a:xfrm>
              <a:off x="793284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4E7581-5E74-7E5D-7EA6-4807D6ECD02A}"/>
                </a:ext>
              </a:extLst>
            </p:cNvPr>
            <p:cNvSpPr/>
            <p:nvPr/>
          </p:nvSpPr>
          <p:spPr>
            <a:xfrm>
              <a:off x="789170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</p:grp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6B07B82A-5DDA-A2FA-63FA-112B2356F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44142" y="507849"/>
            <a:ext cx="2703717" cy="5838679"/>
          </a:xfrm>
          <a:custGeom>
            <a:avLst/>
            <a:gdLst>
              <a:gd name="connsiteX0" fmla="*/ 339771 w 2703717"/>
              <a:gd name="connsiteY0" fmla="*/ 0 h 5838679"/>
              <a:gd name="connsiteX1" fmla="*/ 819862 w 2703717"/>
              <a:gd name="connsiteY1" fmla="*/ 0 h 5838679"/>
              <a:gd name="connsiteX2" fmla="*/ 862080 w 2703717"/>
              <a:gd name="connsiteY2" fmla="*/ 42305 h 5838679"/>
              <a:gd name="connsiteX3" fmla="*/ 862080 w 2703717"/>
              <a:gd name="connsiteY3" fmla="*/ 105183 h 5838679"/>
              <a:gd name="connsiteX4" fmla="*/ 962349 w 2703717"/>
              <a:gd name="connsiteY4" fmla="*/ 205658 h 5838679"/>
              <a:gd name="connsiteX5" fmla="*/ 1741439 w 2703717"/>
              <a:gd name="connsiteY5" fmla="*/ 205658 h 5838679"/>
              <a:gd name="connsiteX6" fmla="*/ 1841708 w 2703717"/>
              <a:gd name="connsiteY6" fmla="*/ 105183 h 5838679"/>
              <a:gd name="connsiteX7" fmla="*/ 1841708 w 2703717"/>
              <a:gd name="connsiteY7" fmla="*/ 42305 h 5838679"/>
              <a:gd name="connsiteX8" fmla="*/ 1883927 w 2703717"/>
              <a:gd name="connsiteY8" fmla="*/ 0 h 5838679"/>
              <a:gd name="connsiteX9" fmla="*/ 2363945 w 2703717"/>
              <a:gd name="connsiteY9" fmla="*/ 0 h 5838679"/>
              <a:gd name="connsiteX10" fmla="*/ 2703717 w 2703717"/>
              <a:gd name="connsiteY10" fmla="*/ 340469 h 5838679"/>
              <a:gd name="connsiteX11" fmla="*/ 2703717 w 2703717"/>
              <a:gd name="connsiteY11" fmla="*/ 5498211 h 5838679"/>
              <a:gd name="connsiteX12" fmla="*/ 2496208 w 2703717"/>
              <a:gd name="connsiteY12" fmla="*/ 5811927 h 5838679"/>
              <a:gd name="connsiteX13" fmla="*/ 2363950 w 2703717"/>
              <a:gd name="connsiteY13" fmla="*/ 5838679 h 5838679"/>
              <a:gd name="connsiteX14" fmla="*/ 339767 w 2703717"/>
              <a:gd name="connsiteY14" fmla="*/ 5838679 h 5838679"/>
              <a:gd name="connsiteX15" fmla="*/ 207509 w 2703717"/>
              <a:gd name="connsiteY15" fmla="*/ 5811927 h 5838679"/>
              <a:gd name="connsiteX16" fmla="*/ 6901 w 2703717"/>
              <a:gd name="connsiteY16" fmla="*/ 5566833 h 5838679"/>
              <a:gd name="connsiteX17" fmla="*/ 0 w 2703717"/>
              <a:gd name="connsiteY17" fmla="*/ 5498221 h 5838679"/>
              <a:gd name="connsiteX18" fmla="*/ 0 w 2703717"/>
              <a:gd name="connsiteY18" fmla="*/ 340459 h 5838679"/>
              <a:gd name="connsiteX19" fmla="*/ 6901 w 2703717"/>
              <a:gd name="connsiteY19" fmla="*/ 271847 h 5838679"/>
              <a:gd name="connsiteX20" fmla="*/ 339771 w 2703717"/>
              <a:gd name="connsiteY20" fmla="*/ 0 h 58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3717" h="5838679">
                <a:moveTo>
                  <a:pt x="339771" y="0"/>
                </a:moveTo>
                <a:lnTo>
                  <a:pt x="819862" y="0"/>
                </a:lnTo>
                <a:cubicBezTo>
                  <a:pt x="843212" y="0"/>
                  <a:pt x="862080" y="18979"/>
                  <a:pt x="862080" y="42305"/>
                </a:cubicBezTo>
                <a:lnTo>
                  <a:pt x="862080" y="105183"/>
                </a:lnTo>
                <a:cubicBezTo>
                  <a:pt x="862080" y="160672"/>
                  <a:pt x="906974" y="205658"/>
                  <a:pt x="962349" y="205658"/>
                </a:cubicBezTo>
                <a:lnTo>
                  <a:pt x="1741439" y="205658"/>
                </a:lnTo>
                <a:cubicBezTo>
                  <a:pt x="1796815" y="205658"/>
                  <a:pt x="1841708" y="160672"/>
                  <a:pt x="1841708" y="105183"/>
                </a:cubicBezTo>
                <a:lnTo>
                  <a:pt x="1841708" y="42305"/>
                </a:lnTo>
                <a:cubicBezTo>
                  <a:pt x="1841708" y="18907"/>
                  <a:pt x="1860649" y="0"/>
                  <a:pt x="1883927" y="0"/>
                </a:cubicBezTo>
                <a:lnTo>
                  <a:pt x="2363945" y="0"/>
                </a:lnTo>
                <a:cubicBezTo>
                  <a:pt x="2551615" y="0"/>
                  <a:pt x="2703717" y="152414"/>
                  <a:pt x="2703717" y="340469"/>
                </a:cubicBezTo>
                <a:lnTo>
                  <a:pt x="2703717" y="5498211"/>
                </a:lnTo>
                <a:cubicBezTo>
                  <a:pt x="2703717" y="5639253"/>
                  <a:pt x="2618160" y="5760246"/>
                  <a:pt x="2496208" y="5811927"/>
                </a:cubicBezTo>
                <a:lnTo>
                  <a:pt x="2363950" y="5838679"/>
                </a:lnTo>
                <a:lnTo>
                  <a:pt x="339767" y="5838679"/>
                </a:lnTo>
                <a:lnTo>
                  <a:pt x="207509" y="5811927"/>
                </a:lnTo>
                <a:cubicBezTo>
                  <a:pt x="105882" y="5768859"/>
                  <a:pt x="29529" y="5677658"/>
                  <a:pt x="6901" y="5566833"/>
                </a:cubicBezTo>
                <a:lnTo>
                  <a:pt x="0" y="5498221"/>
                </a:lnTo>
                <a:lnTo>
                  <a:pt x="0" y="340459"/>
                </a:lnTo>
                <a:lnTo>
                  <a:pt x="6901" y="271847"/>
                </a:lnTo>
                <a:cubicBezTo>
                  <a:pt x="38581" y="116692"/>
                  <a:pt x="175560" y="0"/>
                  <a:pt x="3397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599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917B18-E97A-E041-4EA0-84168187FAF4}"/>
              </a:ext>
            </a:extLst>
          </p:cNvPr>
          <p:cNvGrpSpPr/>
          <p:nvPr userDrawn="1"/>
        </p:nvGrpSpPr>
        <p:grpSpPr>
          <a:xfrm>
            <a:off x="7891709" y="404622"/>
            <a:ext cx="2960209" cy="6045205"/>
            <a:chOff x="7891709" y="404622"/>
            <a:chExt cx="2960209" cy="604520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4A58F0-217E-5B87-C4DF-446E5D60BA15}"/>
                </a:ext>
              </a:extLst>
            </p:cNvPr>
            <p:cNvSpPr/>
            <p:nvPr/>
          </p:nvSpPr>
          <p:spPr>
            <a:xfrm>
              <a:off x="793284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3159BB-6EBF-53F3-2F0A-9F61DF450392}"/>
                </a:ext>
              </a:extLst>
            </p:cNvPr>
            <p:cNvSpPr/>
            <p:nvPr/>
          </p:nvSpPr>
          <p:spPr>
            <a:xfrm>
              <a:off x="789170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908678"/>
            <a:ext cx="6120796" cy="1259847"/>
          </a:xfrm>
        </p:spPr>
        <p:txBody>
          <a:bodyPr lIns="0">
            <a:no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386079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2528885"/>
            <a:ext cx="6120783" cy="3600453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Media Placeholder 16">
            <a:extLst>
              <a:ext uri="{FF2B5EF4-FFF2-40B4-BE49-F238E27FC236}">
                <a16:creationId xmlns:a16="http://schemas.microsoft.com/office/drawing/2014/main" id="{0C0733EF-DC71-76A3-5FCE-E1D2C760307A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8018464" y="508000"/>
            <a:ext cx="2702969" cy="5838529"/>
          </a:xfrm>
          <a:custGeom>
            <a:avLst/>
            <a:gdLst>
              <a:gd name="connsiteX0" fmla="*/ 338277 w 2702969"/>
              <a:gd name="connsiteY0" fmla="*/ 0 h 5838529"/>
              <a:gd name="connsiteX1" fmla="*/ 819478 w 2702969"/>
              <a:gd name="connsiteY1" fmla="*/ 0 h 5838529"/>
              <a:gd name="connsiteX2" fmla="*/ 848979 w 2702969"/>
              <a:gd name="connsiteY2" fmla="*/ 12254 h 5838529"/>
              <a:gd name="connsiteX3" fmla="*/ 861332 w 2702969"/>
              <a:gd name="connsiteY3" fmla="*/ 42154 h 5838529"/>
              <a:gd name="connsiteX4" fmla="*/ 861332 w 2702969"/>
              <a:gd name="connsiteY4" fmla="*/ 105032 h 5838529"/>
              <a:gd name="connsiteX5" fmla="*/ 961601 w 2702969"/>
              <a:gd name="connsiteY5" fmla="*/ 205507 h 5838529"/>
              <a:gd name="connsiteX6" fmla="*/ 1740691 w 2702969"/>
              <a:gd name="connsiteY6" fmla="*/ 205507 h 5838529"/>
              <a:gd name="connsiteX7" fmla="*/ 1840960 w 2702969"/>
              <a:gd name="connsiteY7" fmla="*/ 105032 h 5838529"/>
              <a:gd name="connsiteX8" fmla="*/ 1840960 w 2702969"/>
              <a:gd name="connsiteY8" fmla="*/ 42154 h 5838529"/>
              <a:gd name="connsiteX9" fmla="*/ 1853340 w 2702969"/>
              <a:gd name="connsiteY9" fmla="*/ 12227 h 5838529"/>
              <a:gd name="connsiteX10" fmla="*/ 1882815 w 2702969"/>
              <a:gd name="connsiteY10" fmla="*/ 0 h 5838529"/>
              <a:gd name="connsiteX11" fmla="*/ 2363944 w 2702969"/>
              <a:gd name="connsiteY11" fmla="*/ 0 h 5838529"/>
              <a:gd name="connsiteX12" fmla="*/ 2495460 w 2702969"/>
              <a:gd name="connsiteY12" fmla="*/ 26602 h 5838529"/>
              <a:gd name="connsiteX13" fmla="*/ 2702969 w 2702969"/>
              <a:gd name="connsiteY13" fmla="*/ 340318 h 5838529"/>
              <a:gd name="connsiteX14" fmla="*/ 2702969 w 2702969"/>
              <a:gd name="connsiteY14" fmla="*/ 5498060 h 5838529"/>
              <a:gd name="connsiteX15" fmla="*/ 2363197 w 2702969"/>
              <a:gd name="connsiteY15" fmla="*/ 5838529 h 5838529"/>
              <a:gd name="connsiteX16" fmla="*/ 339023 w 2702969"/>
              <a:gd name="connsiteY16" fmla="*/ 5838529 h 5838529"/>
              <a:gd name="connsiteX17" fmla="*/ 6153 w 2702969"/>
              <a:gd name="connsiteY17" fmla="*/ 5566682 h 5838529"/>
              <a:gd name="connsiteX18" fmla="*/ 0 w 2702969"/>
              <a:gd name="connsiteY18" fmla="*/ 5505507 h 5838529"/>
              <a:gd name="connsiteX19" fmla="*/ 0 w 2702969"/>
              <a:gd name="connsiteY19" fmla="*/ 332871 h 5838529"/>
              <a:gd name="connsiteX20" fmla="*/ 6153 w 2702969"/>
              <a:gd name="connsiteY20" fmla="*/ 271696 h 5838529"/>
              <a:gd name="connsiteX21" fmla="*/ 206761 w 2702969"/>
              <a:gd name="connsiteY21" fmla="*/ 26602 h 5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02969" h="5838529">
                <a:moveTo>
                  <a:pt x="338277" y="0"/>
                </a:moveTo>
                <a:lnTo>
                  <a:pt x="819478" y="0"/>
                </a:lnTo>
                <a:lnTo>
                  <a:pt x="848979" y="12254"/>
                </a:lnTo>
                <a:cubicBezTo>
                  <a:pt x="856615" y="19915"/>
                  <a:pt x="861332" y="30491"/>
                  <a:pt x="861332" y="42154"/>
                </a:cubicBezTo>
                <a:lnTo>
                  <a:pt x="861332" y="105032"/>
                </a:lnTo>
                <a:cubicBezTo>
                  <a:pt x="861332" y="160521"/>
                  <a:pt x="906226" y="205507"/>
                  <a:pt x="961601" y="205507"/>
                </a:cubicBezTo>
                <a:lnTo>
                  <a:pt x="1740691" y="205507"/>
                </a:lnTo>
                <a:cubicBezTo>
                  <a:pt x="1796067" y="205507"/>
                  <a:pt x="1840960" y="160521"/>
                  <a:pt x="1840960" y="105032"/>
                </a:cubicBezTo>
                <a:lnTo>
                  <a:pt x="1840960" y="42154"/>
                </a:lnTo>
                <a:cubicBezTo>
                  <a:pt x="1840960" y="30455"/>
                  <a:pt x="1845695" y="19879"/>
                  <a:pt x="1853340" y="12227"/>
                </a:cubicBezTo>
                <a:lnTo>
                  <a:pt x="1882815" y="0"/>
                </a:lnTo>
                <a:lnTo>
                  <a:pt x="2363944" y="0"/>
                </a:lnTo>
                <a:lnTo>
                  <a:pt x="2495460" y="26602"/>
                </a:lnTo>
                <a:cubicBezTo>
                  <a:pt x="2617412" y="78284"/>
                  <a:pt x="2702969" y="199277"/>
                  <a:pt x="2702969" y="340318"/>
                </a:cubicBezTo>
                <a:lnTo>
                  <a:pt x="2702969" y="5498060"/>
                </a:lnTo>
                <a:cubicBezTo>
                  <a:pt x="2702969" y="5686115"/>
                  <a:pt x="2550867" y="5838529"/>
                  <a:pt x="2363197" y="5838529"/>
                </a:cubicBezTo>
                <a:lnTo>
                  <a:pt x="339023" y="5838529"/>
                </a:lnTo>
                <a:cubicBezTo>
                  <a:pt x="174812" y="5838529"/>
                  <a:pt x="37833" y="5721837"/>
                  <a:pt x="6153" y="5566682"/>
                </a:cubicBezTo>
                <a:lnTo>
                  <a:pt x="0" y="5505507"/>
                </a:lnTo>
                <a:lnTo>
                  <a:pt x="0" y="332871"/>
                </a:lnTo>
                <a:lnTo>
                  <a:pt x="6153" y="271696"/>
                </a:lnTo>
                <a:cubicBezTo>
                  <a:pt x="28781" y="160871"/>
                  <a:pt x="105134" y="69670"/>
                  <a:pt x="206761" y="266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2918581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23D626-F14E-298C-39E6-D6E99F0997B6}"/>
              </a:ext>
            </a:extLst>
          </p:cNvPr>
          <p:cNvGrpSpPr/>
          <p:nvPr userDrawn="1"/>
        </p:nvGrpSpPr>
        <p:grpSpPr>
          <a:xfrm>
            <a:off x="4615896" y="404622"/>
            <a:ext cx="2960209" cy="6045205"/>
            <a:chOff x="7891709" y="404622"/>
            <a:chExt cx="2960209" cy="604520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6177307-E14B-9F96-FF69-DE55A4AF4AB7}"/>
                </a:ext>
              </a:extLst>
            </p:cNvPr>
            <p:cNvSpPr/>
            <p:nvPr/>
          </p:nvSpPr>
          <p:spPr>
            <a:xfrm>
              <a:off x="793284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91DCC1-715E-E6A8-002F-8502DEE8AA02}"/>
                </a:ext>
              </a:extLst>
            </p:cNvPr>
            <p:cNvSpPr/>
            <p:nvPr/>
          </p:nvSpPr>
          <p:spPr>
            <a:xfrm>
              <a:off x="789170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/>
            </a:p>
          </p:txBody>
        </p:sp>
      </p:grpSp>
      <p:sp>
        <p:nvSpPr>
          <p:cNvPr id="7" name="Media Placeholder 16">
            <a:extLst>
              <a:ext uri="{FF2B5EF4-FFF2-40B4-BE49-F238E27FC236}">
                <a16:creationId xmlns:a16="http://schemas.microsoft.com/office/drawing/2014/main" id="{0C0733EF-DC71-76A3-5FCE-E1D2C760307A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4744516" y="508000"/>
            <a:ext cx="2702969" cy="5838529"/>
          </a:xfrm>
          <a:custGeom>
            <a:avLst/>
            <a:gdLst>
              <a:gd name="connsiteX0" fmla="*/ 338277 w 2702969"/>
              <a:gd name="connsiteY0" fmla="*/ 0 h 5838529"/>
              <a:gd name="connsiteX1" fmla="*/ 819478 w 2702969"/>
              <a:gd name="connsiteY1" fmla="*/ 0 h 5838529"/>
              <a:gd name="connsiteX2" fmla="*/ 848979 w 2702969"/>
              <a:gd name="connsiteY2" fmla="*/ 12254 h 5838529"/>
              <a:gd name="connsiteX3" fmla="*/ 861332 w 2702969"/>
              <a:gd name="connsiteY3" fmla="*/ 42154 h 5838529"/>
              <a:gd name="connsiteX4" fmla="*/ 861332 w 2702969"/>
              <a:gd name="connsiteY4" fmla="*/ 105032 h 5838529"/>
              <a:gd name="connsiteX5" fmla="*/ 961601 w 2702969"/>
              <a:gd name="connsiteY5" fmla="*/ 205507 h 5838529"/>
              <a:gd name="connsiteX6" fmla="*/ 1740691 w 2702969"/>
              <a:gd name="connsiteY6" fmla="*/ 205507 h 5838529"/>
              <a:gd name="connsiteX7" fmla="*/ 1840960 w 2702969"/>
              <a:gd name="connsiteY7" fmla="*/ 105032 h 5838529"/>
              <a:gd name="connsiteX8" fmla="*/ 1840960 w 2702969"/>
              <a:gd name="connsiteY8" fmla="*/ 42154 h 5838529"/>
              <a:gd name="connsiteX9" fmla="*/ 1853340 w 2702969"/>
              <a:gd name="connsiteY9" fmla="*/ 12227 h 5838529"/>
              <a:gd name="connsiteX10" fmla="*/ 1882815 w 2702969"/>
              <a:gd name="connsiteY10" fmla="*/ 0 h 5838529"/>
              <a:gd name="connsiteX11" fmla="*/ 2363944 w 2702969"/>
              <a:gd name="connsiteY11" fmla="*/ 0 h 5838529"/>
              <a:gd name="connsiteX12" fmla="*/ 2495460 w 2702969"/>
              <a:gd name="connsiteY12" fmla="*/ 26602 h 5838529"/>
              <a:gd name="connsiteX13" fmla="*/ 2702969 w 2702969"/>
              <a:gd name="connsiteY13" fmla="*/ 340318 h 5838529"/>
              <a:gd name="connsiteX14" fmla="*/ 2702969 w 2702969"/>
              <a:gd name="connsiteY14" fmla="*/ 5498060 h 5838529"/>
              <a:gd name="connsiteX15" fmla="*/ 2363197 w 2702969"/>
              <a:gd name="connsiteY15" fmla="*/ 5838529 h 5838529"/>
              <a:gd name="connsiteX16" fmla="*/ 339023 w 2702969"/>
              <a:gd name="connsiteY16" fmla="*/ 5838529 h 5838529"/>
              <a:gd name="connsiteX17" fmla="*/ 6153 w 2702969"/>
              <a:gd name="connsiteY17" fmla="*/ 5566682 h 5838529"/>
              <a:gd name="connsiteX18" fmla="*/ 0 w 2702969"/>
              <a:gd name="connsiteY18" fmla="*/ 5505507 h 5838529"/>
              <a:gd name="connsiteX19" fmla="*/ 0 w 2702969"/>
              <a:gd name="connsiteY19" fmla="*/ 332871 h 5838529"/>
              <a:gd name="connsiteX20" fmla="*/ 6153 w 2702969"/>
              <a:gd name="connsiteY20" fmla="*/ 271696 h 5838529"/>
              <a:gd name="connsiteX21" fmla="*/ 206761 w 2702969"/>
              <a:gd name="connsiteY21" fmla="*/ 26602 h 5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02969" h="5838529">
                <a:moveTo>
                  <a:pt x="338277" y="0"/>
                </a:moveTo>
                <a:lnTo>
                  <a:pt x="819478" y="0"/>
                </a:lnTo>
                <a:lnTo>
                  <a:pt x="848979" y="12254"/>
                </a:lnTo>
                <a:cubicBezTo>
                  <a:pt x="856615" y="19915"/>
                  <a:pt x="861332" y="30491"/>
                  <a:pt x="861332" y="42154"/>
                </a:cubicBezTo>
                <a:lnTo>
                  <a:pt x="861332" y="105032"/>
                </a:lnTo>
                <a:cubicBezTo>
                  <a:pt x="861332" y="160521"/>
                  <a:pt x="906226" y="205507"/>
                  <a:pt x="961601" y="205507"/>
                </a:cubicBezTo>
                <a:lnTo>
                  <a:pt x="1740691" y="205507"/>
                </a:lnTo>
                <a:cubicBezTo>
                  <a:pt x="1796067" y="205507"/>
                  <a:pt x="1840960" y="160521"/>
                  <a:pt x="1840960" y="105032"/>
                </a:cubicBezTo>
                <a:lnTo>
                  <a:pt x="1840960" y="42154"/>
                </a:lnTo>
                <a:cubicBezTo>
                  <a:pt x="1840960" y="30455"/>
                  <a:pt x="1845695" y="19879"/>
                  <a:pt x="1853340" y="12227"/>
                </a:cubicBezTo>
                <a:lnTo>
                  <a:pt x="1882815" y="0"/>
                </a:lnTo>
                <a:lnTo>
                  <a:pt x="2363944" y="0"/>
                </a:lnTo>
                <a:lnTo>
                  <a:pt x="2495460" y="26602"/>
                </a:lnTo>
                <a:cubicBezTo>
                  <a:pt x="2617412" y="78284"/>
                  <a:pt x="2702969" y="199277"/>
                  <a:pt x="2702969" y="340318"/>
                </a:cubicBezTo>
                <a:lnTo>
                  <a:pt x="2702969" y="5498060"/>
                </a:lnTo>
                <a:cubicBezTo>
                  <a:pt x="2702969" y="5686115"/>
                  <a:pt x="2550867" y="5838529"/>
                  <a:pt x="2363197" y="5838529"/>
                </a:cubicBezTo>
                <a:lnTo>
                  <a:pt x="339023" y="5838529"/>
                </a:lnTo>
                <a:cubicBezTo>
                  <a:pt x="174812" y="5838529"/>
                  <a:pt x="37833" y="5721837"/>
                  <a:pt x="6153" y="5566682"/>
                </a:cubicBezTo>
                <a:lnTo>
                  <a:pt x="0" y="5505507"/>
                </a:lnTo>
                <a:lnTo>
                  <a:pt x="0" y="332871"/>
                </a:lnTo>
                <a:lnTo>
                  <a:pt x="6153" y="271696"/>
                </a:lnTo>
                <a:cubicBezTo>
                  <a:pt x="28781" y="160871"/>
                  <a:pt x="105134" y="69670"/>
                  <a:pt x="206761" y="266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355801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C8B030-9874-3E08-BF28-EA472569E6F8}"/>
              </a:ext>
            </a:extLst>
          </p:cNvPr>
          <p:cNvGrpSpPr/>
          <p:nvPr userDrawn="1"/>
        </p:nvGrpSpPr>
        <p:grpSpPr>
          <a:xfrm>
            <a:off x="2183915" y="1059834"/>
            <a:ext cx="7826508" cy="4746824"/>
            <a:chOff x="2183915" y="1059834"/>
            <a:chExt cx="7826508" cy="474682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A10806E-EBC9-12E0-0E9D-39A9BD84565C}"/>
                </a:ext>
              </a:extLst>
            </p:cNvPr>
            <p:cNvSpPr/>
            <p:nvPr userDrawn="1"/>
          </p:nvSpPr>
          <p:spPr>
            <a:xfrm>
              <a:off x="2784302" y="1059834"/>
              <a:ext cx="6625630" cy="4535088"/>
            </a:xfrm>
            <a:custGeom>
              <a:avLst/>
              <a:gdLst>
                <a:gd name="connsiteX0" fmla="*/ 6411015 w 6625630"/>
                <a:gd name="connsiteY0" fmla="*/ 0 h 4535088"/>
                <a:gd name="connsiteX1" fmla="*/ 214576 w 6625630"/>
                <a:gd name="connsiteY1" fmla="*/ 0 h 4535088"/>
                <a:gd name="connsiteX2" fmla="*/ 0 w 6625630"/>
                <a:gd name="connsiteY2" fmla="*/ 216072 h 4535088"/>
                <a:gd name="connsiteX3" fmla="*/ 0 w 6625630"/>
                <a:gd name="connsiteY3" fmla="*/ 4535089 h 4535088"/>
                <a:gd name="connsiteX4" fmla="*/ 6625631 w 6625630"/>
                <a:gd name="connsiteY4" fmla="*/ 4535089 h 4535088"/>
                <a:gd name="connsiteX5" fmla="*/ 6625631 w 6625630"/>
                <a:gd name="connsiteY5" fmla="*/ 216072 h 4535088"/>
                <a:gd name="connsiteX6" fmla="*/ 6411015 w 6625630"/>
                <a:gd name="connsiteY6" fmla="*/ 0 h 4535088"/>
                <a:gd name="connsiteX7" fmla="*/ 6411015 w 6625630"/>
                <a:gd name="connsiteY7" fmla="*/ 0 h 45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5630" h="4535088">
                  <a:moveTo>
                    <a:pt x="6411015" y="0"/>
                  </a:moveTo>
                  <a:lnTo>
                    <a:pt x="214576" y="0"/>
                  </a:lnTo>
                  <a:cubicBezTo>
                    <a:pt x="96280" y="0"/>
                    <a:pt x="0" y="96952"/>
                    <a:pt x="0" y="216072"/>
                  </a:cubicBezTo>
                  <a:lnTo>
                    <a:pt x="0" y="4535089"/>
                  </a:lnTo>
                  <a:lnTo>
                    <a:pt x="6625631" y="4535089"/>
                  </a:lnTo>
                  <a:lnTo>
                    <a:pt x="6625631" y="216072"/>
                  </a:lnTo>
                  <a:cubicBezTo>
                    <a:pt x="6625631" y="96952"/>
                    <a:pt x="6529334" y="0"/>
                    <a:pt x="6411015" y="0"/>
                  </a:cubicBezTo>
                  <a:lnTo>
                    <a:pt x="6411015" y="0"/>
                  </a:lnTo>
                  <a:close/>
                </a:path>
              </a:pathLst>
            </a:custGeom>
            <a:solidFill>
              <a:srgbClr val="FFFFFF"/>
            </a:solidFill>
            <a:ln w="14246" cap="flat">
              <a:solidFill>
                <a:schemeClr val="bg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B30B99C-0291-C2DE-AFF0-FAC1BB01B5AD}"/>
                </a:ext>
              </a:extLst>
            </p:cNvPr>
            <p:cNvSpPr/>
            <p:nvPr userDrawn="1"/>
          </p:nvSpPr>
          <p:spPr>
            <a:xfrm>
              <a:off x="2183915" y="5526493"/>
              <a:ext cx="7826508" cy="280165"/>
            </a:xfrm>
            <a:custGeom>
              <a:avLst/>
              <a:gdLst>
                <a:gd name="connsiteX0" fmla="*/ 0 w 7826508"/>
                <a:gd name="connsiteY0" fmla="*/ 0 h 280165"/>
                <a:gd name="connsiteX1" fmla="*/ 7807454 w 7826508"/>
                <a:gd name="connsiteY1" fmla="*/ 0 h 280165"/>
                <a:gd name="connsiteX2" fmla="*/ 7826508 w 7826508"/>
                <a:gd name="connsiteY2" fmla="*/ 19073 h 280165"/>
                <a:gd name="connsiteX3" fmla="*/ 7826508 w 7826508"/>
                <a:gd name="connsiteY3" fmla="*/ 155481 h 280165"/>
                <a:gd name="connsiteX4" fmla="*/ 7701858 w 7826508"/>
                <a:gd name="connsiteY4" fmla="*/ 280165 h 280165"/>
                <a:gd name="connsiteX5" fmla="*/ 124533 w 7826508"/>
                <a:gd name="connsiteY5" fmla="*/ 280165 h 280165"/>
                <a:gd name="connsiteX6" fmla="*/ 0 w 7826508"/>
                <a:gd name="connsiteY6" fmla="*/ 155624 h 280165"/>
                <a:gd name="connsiteX7" fmla="*/ 0 w 7826508"/>
                <a:gd name="connsiteY7" fmla="*/ 0 h 280165"/>
                <a:gd name="connsiteX8" fmla="*/ 0 w 7826508"/>
                <a:gd name="connsiteY8" fmla="*/ 0 h 2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508" h="280165">
                  <a:moveTo>
                    <a:pt x="0" y="0"/>
                  </a:moveTo>
                  <a:lnTo>
                    <a:pt x="7807454" y="0"/>
                  </a:lnTo>
                  <a:cubicBezTo>
                    <a:pt x="7817951" y="0"/>
                    <a:pt x="7826508" y="8547"/>
                    <a:pt x="7826508" y="19073"/>
                  </a:cubicBezTo>
                  <a:lnTo>
                    <a:pt x="7826508" y="155481"/>
                  </a:lnTo>
                  <a:cubicBezTo>
                    <a:pt x="7826508" y="224299"/>
                    <a:pt x="7770658" y="280165"/>
                    <a:pt x="7701858" y="280165"/>
                  </a:cubicBezTo>
                  <a:lnTo>
                    <a:pt x="124533" y="280165"/>
                  </a:lnTo>
                  <a:cubicBezTo>
                    <a:pt x="55801" y="280165"/>
                    <a:pt x="0" y="224362"/>
                    <a:pt x="0" y="155624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46" cap="rnd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94E299C-E018-749F-D29E-021388E1FDDF}"/>
                </a:ext>
              </a:extLst>
            </p:cNvPr>
            <p:cNvSpPr/>
            <p:nvPr userDrawn="1"/>
          </p:nvSpPr>
          <p:spPr>
            <a:xfrm>
              <a:off x="5496211" y="5526493"/>
              <a:ext cx="1201927" cy="93179"/>
            </a:xfrm>
            <a:custGeom>
              <a:avLst/>
              <a:gdLst>
                <a:gd name="connsiteX0" fmla="*/ 1114495 w 1201927"/>
                <a:gd name="connsiteY0" fmla="*/ 93179 h 93179"/>
                <a:gd name="connsiteX1" fmla="*/ 87432 w 1201927"/>
                <a:gd name="connsiteY1" fmla="*/ 93179 h 93179"/>
                <a:gd name="connsiteX2" fmla="*/ 5140 w 1201927"/>
                <a:gd name="connsiteY2" fmla="*/ 25714 h 93179"/>
                <a:gd name="connsiteX3" fmla="*/ 0 w 1201927"/>
                <a:gd name="connsiteY3" fmla="*/ 0 h 93179"/>
                <a:gd name="connsiteX4" fmla="*/ 1201927 w 1201927"/>
                <a:gd name="connsiteY4" fmla="*/ 0 h 93179"/>
                <a:gd name="connsiteX5" fmla="*/ 1196787 w 1201927"/>
                <a:gd name="connsiteY5" fmla="*/ 25714 h 93179"/>
                <a:gd name="connsiteX6" fmla="*/ 1114495 w 1201927"/>
                <a:gd name="connsiteY6" fmla="*/ 93179 h 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927" h="93179">
                  <a:moveTo>
                    <a:pt x="1114495" y="93179"/>
                  </a:moveTo>
                  <a:lnTo>
                    <a:pt x="87432" y="93179"/>
                  </a:lnTo>
                  <a:cubicBezTo>
                    <a:pt x="47430" y="93179"/>
                    <a:pt x="12984" y="64944"/>
                    <a:pt x="5140" y="25714"/>
                  </a:cubicBezTo>
                  <a:lnTo>
                    <a:pt x="0" y="0"/>
                  </a:lnTo>
                  <a:lnTo>
                    <a:pt x="1201927" y="0"/>
                  </a:lnTo>
                  <a:lnTo>
                    <a:pt x="1196787" y="25714"/>
                  </a:lnTo>
                  <a:cubicBezTo>
                    <a:pt x="1188943" y="64944"/>
                    <a:pt x="1154503" y="93179"/>
                    <a:pt x="1114495" y="93179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5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ED4075F0-96D7-E3DB-CAC7-B94F5568B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1949" y="1174946"/>
            <a:ext cx="6388349" cy="4137037"/>
          </a:xfrm>
          <a:custGeom>
            <a:avLst/>
            <a:gdLst>
              <a:gd name="connsiteX0" fmla="*/ 73823 w 6388349"/>
              <a:gd name="connsiteY0" fmla="*/ 0 h 4137037"/>
              <a:gd name="connsiteX1" fmla="*/ 2842324 w 6388349"/>
              <a:gd name="connsiteY1" fmla="*/ 0 h 4137037"/>
              <a:gd name="connsiteX2" fmla="*/ 2859690 w 6388349"/>
              <a:gd name="connsiteY2" fmla="*/ 17368 h 4137037"/>
              <a:gd name="connsiteX3" fmla="*/ 2859690 w 6388349"/>
              <a:gd name="connsiteY3" fmla="*/ 90851 h 4137037"/>
              <a:gd name="connsiteX4" fmla="*/ 2880746 w 6388349"/>
              <a:gd name="connsiteY4" fmla="*/ 111817 h 4137037"/>
              <a:gd name="connsiteX5" fmla="*/ 3509572 w 6388349"/>
              <a:gd name="connsiteY5" fmla="*/ 111817 h 4137037"/>
              <a:gd name="connsiteX6" fmla="*/ 3530537 w 6388349"/>
              <a:gd name="connsiteY6" fmla="*/ 90851 h 4137037"/>
              <a:gd name="connsiteX7" fmla="*/ 3530537 w 6388349"/>
              <a:gd name="connsiteY7" fmla="*/ 17368 h 4137037"/>
              <a:gd name="connsiteX8" fmla="*/ 3547903 w 6388349"/>
              <a:gd name="connsiteY8" fmla="*/ 0 h 4137037"/>
              <a:gd name="connsiteX9" fmla="*/ 6316472 w 6388349"/>
              <a:gd name="connsiteY9" fmla="*/ 0 h 4137037"/>
              <a:gd name="connsiteX10" fmla="*/ 6384759 w 6388349"/>
              <a:gd name="connsiteY10" fmla="*/ 45244 h 4137037"/>
              <a:gd name="connsiteX11" fmla="*/ 6388349 w 6388349"/>
              <a:gd name="connsiteY11" fmla="*/ 63033 h 4137037"/>
              <a:gd name="connsiteX12" fmla="*/ 6388349 w 6388349"/>
              <a:gd name="connsiteY12" fmla="*/ 4101493 h 4137037"/>
              <a:gd name="connsiteX13" fmla="*/ 6378526 w 6388349"/>
              <a:gd name="connsiteY13" fmla="*/ 4125189 h 4137037"/>
              <a:gd name="connsiteX14" fmla="*/ 6349919 w 6388349"/>
              <a:gd name="connsiteY14" fmla="*/ 4137037 h 4137037"/>
              <a:gd name="connsiteX15" fmla="*/ 40388 w 6388349"/>
              <a:gd name="connsiteY15" fmla="*/ 4137037 h 4137037"/>
              <a:gd name="connsiteX16" fmla="*/ 11792 w 6388349"/>
              <a:gd name="connsiteY16" fmla="*/ 4125189 h 4137037"/>
              <a:gd name="connsiteX17" fmla="*/ 0 w 6388349"/>
              <a:gd name="connsiteY17" fmla="*/ 4096714 h 4137037"/>
              <a:gd name="connsiteX18" fmla="*/ 0 w 6388349"/>
              <a:gd name="connsiteY18" fmla="*/ 72849 h 4137037"/>
              <a:gd name="connsiteX19" fmla="*/ 5573 w 6388349"/>
              <a:gd name="connsiteY19" fmla="*/ 45244 h 4137037"/>
              <a:gd name="connsiteX20" fmla="*/ 73823 w 6388349"/>
              <a:gd name="connsiteY20" fmla="*/ 0 h 41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8349" h="4137037">
                <a:moveTo>
                  <a:pt x="73823" y="0"/>
                </a:moveTo>
                <a:lnTo>
                  <a:pt x="2842324" y="0"/>
                </a:lnTo>
                <a:cubicBezTo>
                  <a:pt x="2851914" y="0"/>
                  <a:pt x="2859690" y="7776"/>
                  <a:pt x="2859690" y="17368"/>
                </a:cubicBezTo>
                <a:lnTo>
                  <a:pt x="2859690" y="90851"/>
                </a:lnTo>
                <a:cubicBezTo>
                  <a:pt x="2859690" y="102406"/>
                  <a:pt x="2869103" y="111817"/>
                  <a:pt x="2880746" y="111817"/>
                </a:cubicBezTo>
                <a:lnTo>
                  <a:pt x="3509572" y="111817"/>
                </a:lnTo>
                <a:cubicBezTo>
                  <a:pt x="3521221" y="111817"/>
                  <a:pt x="3530537" y="102406"/>
                  <a:pt x="3530537" y="90851"/>
                </a:cubicBezTo>
                <a:lnTo>
                  <a:pt x="3530537" y="17368"/>
                </a:lnTo>
                <a:cubicBezTo>
                  <a:pt x="3530537" y="7776"/>
                  <a:pt x="3538313" y="0"/>
                  <a:pt x="3547903" y="0"/>
                </a:cubicBezTo>
                <a:lnTo>
                  <a:pt x="6316472" y="0"/>
                </a:lnTo>
                <a:cubicBezTo>
                  <a:pt x="6347193" y="0"/>
                  <a:pt x="6373517" y="18656"/>
                  <a:pt x="6384759" y="45244"/>
                </a:cubicBezTo>
                <a:lnTo>
                  <a:pt x="6388349" y="63033"/>
                </a:lnTo>
                <a:lnTo>
                  <a:pt x="6388349" y="4101493"/>
                </a:lnTo>
                <a:lnTo>
                  <a:pt x="6378526" y="4125189"/>
                </a:lnTo>
                <a:lnTo>
                  <a:pt x="6349919" y="4137037"/>
                </a:lnTo>
                <a:lnTo>
                  <a:pt x="40388" y="4137037"/>
                </a:lnTo>
                <a:lnTo>
                  <a:pt x="11792" y="4125189"/>
                </a:lnTo>
                <a:lnTo>
                  <a:pt x="0" y="4096714"/>
                </a:lnTo>
                <a:lnTo>
                  <a:pt x="0" y="72849"/>
                </a:lnTo>
                <a:lnTo>
                  <a:pt x="5573" y="45244"/>
                </a:lnTo>
                <a:cubicBezTo>
                  <a:pt x="16817" y="18656"/>
                  <a:pt x="43141" y="0"/>
                  <a:pt x="7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7460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238C-A020-8F49-8871-7157B0518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10" y="1808793"/>
            <a:ext cx="7921012" cy="252032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8800" spc="-1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C96D-B11B-7659-A1AA-331034DE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10" y="4509138"/>
            <a:ext cx="6480190" cy="900115"/>
          </a:xfrm>
        </p:spPr>
        <p:txBody>
          <a:bodyPr l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926DD3-9DBD-2354-E3B9-6E00E797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5326" y="728663"/>
            <a:ext cx="1800224" cy="55529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3D337F-8F6F-742E-1902-CAB2D8B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768975"/>
            <a:ext cx="6480175" cy="360363"/>
          </a:xfrm>
        </p:spPr>
        <p:txBody>
          <a:bodyPr lIns="0"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NAME SURNAME / DATE</a:t>
            </a:r>
            <a:endParaRPr lang="en-HR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2247BE3-38FF-9795-0DAA-C1F93D6F03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628770"/>
            <a:ext cx="5761038" cy="5762730"/>
          </a:xfrm>
          <a:custGeom>
            <a:avLst/>
            <a:gdLst>
              <a:gd name="connsiteX0" fmla="*/ 2880755 w 5761038"/>
              <a:gd name="connsiteY0" fmla="*/ 0 h 5762730"/>
              <a:gd name="connsiteX1" fmla="*/ 5146516 w 5761038"/>
              <a:gd name="connsiteY1" fmla="*/ 616341 h 5762730"/>
              <a:gd name="connsiteX2" fmla="*/ 5751731 w 5761038"/>
              <a:gd name="connsiteY2" fmla="*/ 2512121 h 5762730"/>
              <a:gd name="connsiteX3" fmla="*/ 5761038 w 5761038"/>
              <a:gd name="connsiteY3" fmla="*/ 2815862 h 5762730"/>
              <a:gd name="connsiteX4" fmla="*/ 5761038 w 5761038"/>
              <a:gd name="connsiteY4" fmla="*/ 2988272 h 5762730"/>
              <a:gd name="connsiteX5" fmla="*/ 5758928 w 5761038"/>
              <a:gd name="connsiteY5" fmla="*/ 3112085 h 5762730"/>
              <a:gd name="connsiteX6" fmla="*/ 5146323 w 5761038"/>
              <a:gd name="connsiteY6" fmla="*/ 5146706 h 5762730"/>
              <a:gd name="connsiteX7" fmla="*/ 3250171 w 5761038"/>
              <a:gd name="connsiteY7" fmla="*/ 5751917 h 5762730"/>
              <a:gd name="connsiteX8" fmla="*/ 2891055 w 5761038"/>
              <a:gd name="connsiteY8" fmla="*/ 5762730 h 5762730"/>
              <a:gd name="connsiteX9" fmla="*/ 2870071 w 5761038"/>
              <a:gd name="connsiteY9" fmla="*/ 5762730 h 5762730"/>
              <a:gd name="connsiteX10" fmla="*/ 2511035 w 5761038"/>
              <a:gd name="connsiteY10" fmla="*/ 5751917 h 5762730"/>
              <a:gd name="connsiteX11" fmla="*/ 616341 w 5761038"/>
              <a:gd name="connsiteY11" fmla="*/ 5146706 h 5762730"/>
              <a:gd name="connsiteX12" fmla="*/ 0 w 5761038"/>
              <a:gd name="connsiteY12" fmla="*/ 2881523 h 5762730"/>
              <a:gd name="connsiteX13" fmla="*/ 616534 w 5761038"/>
              <a:gd name="connsiteY13" fmla="*/ 616341 h 5762730"/>
              <a:gd name="connsiteX14" fmla="*/ 2880755 w 5761038"/>
              <a:gd name="connsiteY14" fmla="*/ 0 h 57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1038" h="5762730">
                <a:moveTo>
                  <a:pt x="2880755" y="0"/>
                </a:moveTo>
                <a:cubicBezTo>
                  <a:pt x="3882622" y="0"/>
                  <a:pt x="4771972" y="241989"/>
                  <a:pt x="5146516" y="616341"/>
                </a:cubicBezTo>
                <a:cubicBezTo>
                  <a:pt x="5473737" y="943898"/>
                  <a:pt x="5699913" y="1666046"/>
                  <a:pt x="5751731" y="2512121"/>
                </a:cubicBezTo>
                <a:lnTo>
                  <a:pt x="5761038" y="2815862"/>
                </a:lnTo>
                <a:lnTo>
                  <a:pt x="5761038" y="2988272"/>
                </a:lnTo>
                <a:lnTo>
                  <a:pt x="5758928" y="3112085"/>
                </a:lnTo>
                <a:cubicBezTo>
                  <a:pt x="5719640" y="4234312"/>
                  <a:pt x="5393780" y="4898708"/>
                  <a:pt x="5146323" y="5146706"/>
                </a:cubicBezTo>
                <a:cubicBezTo>
                  <a:pt x="4819103" y="5474263"/>
                  <a:pt x="4096702" y="5700481"/>
                  <a:pt x="3250171" y="5751917"/>
                </a:cubicBezTo>
                <a:lnTo>
                  <a:pt x="2891055" y="5762730"/>
                </a:lnTo>
                <a:lnTo>
                  <a:pt x="2870071" y="5762730"/>
                </a:lnTo>
                <a:lnTo>
                  <a:pt x="2511035" y="5751917"/>
                </a:lnTo>
                <a:cubicBezTo>
                  <a:pt x="1664868" y="5700481"/>
                  <a:pt x="943899" y="5474263"/>
                  <a:pt x="616341" y="5146706"/>
                </a:cubicBezTo>
                <a:cubicBezTo>
                  <a:pt x="240448" y="4772739"/>
                  <a:pt x="0" y="3883004"/>
                  <a:pt x="0" y="2881523"/>
                </a:cubicBezTo>
                <a:cubicBezTo>
                  <a:pt x="0" y="1880042"/>
                  <a:pt x="240448" y="990692"/>
                  <a:pt x="616534" y="616341"/>
                </a:cubicBezTo>
                <a:cubicBezTo>
                  <a:pt x="990886" y="241989"/>
                  <a:pt x="1878887" y="0"/>
                  <a:pt x="288075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R"/>
              <a:t>Click to insert a photo</a:t>
            </a:r>
          </a:p>
        </p:txBody>
      </p:sp>
    </p:spTree>
    <p:extLst>
      <p:ext uri="{BB962C8B-B14F-4D97-AF65-F5344CB8AC3E}">
        <p14:creationId xmlns:p14="http://schemas.microsoft.com/office/powerpoint/2010/main" val="407826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AEB64-8A5C-CC06-88D6-1446FAEA999B}"/>
              </a:ext>
            </a:extLst>
          </p:cNvPr>
          <p:cNvGrpSpPr/>
          <p:nvPr userDrawn="1"/>
        </p:nvGrpSpPr>
        <p:grpSpPr>
          <a:xfrm>
            <a:off x="2183915" y="1059834"/>
            <a:ext cx="7826508" cy="4746824"/>
            <a:chOff x="2183915" y="1059834"/>
            <a:chExt cx="7826508" cy="474682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99E8C3A-1205-E40B-20E1-196432646A0E}"/>
                </a:ext>
              </a:extLst>
            </p:cNvPr>
            <p:cNvSpPr/>
            <p:nvPr userDrawn="1"/>
          </p:nvSpPr>
          <p:spPr>
            <a:xfrm>
              <a:off x="2784302" y="1059834"/>
              <a:ext cx="6625630" cy="4535088"/>
            </a:xfrm>
            <a:custGeom>
              <a:avLst/>
              <a:gdLst>
                <a:gd name="connsiteX0" fmla="*/ 6411015 w 6625630"/>
                <a:gd name="connsiteY0" fmla="*/ 0 h 4535088"/>
                <a:gd name="connsiteX1" fmla="*/ 214576 w 6625630"/>
                <a:gd name="connsiteY1" fmla="*/ 0 h 4535088"/>
                <a:gd name="connsiteX2" fmla="*/ 0 w 6625630"/>
                <a:gd name="connsiteY2" fmla="*/ 216072 h 4535088"/>
                <a:gd name="connsiteX3" fmla="*/ 0 w 6625630"/>
                <a:gd name="connsiteY3" fmla="*/ 4535089 h 4535088"/>
                <a:gd name="connsiteX4" fmla="*/ 6625631 w 6625630"/>
                <a:gd name="connsiteY4" fmla="*/ 4535089 h 4535088"/>
                <a:gd name="connsiteX5" fmla="*/ 6625631 w 6625630"/>
                <a:gd name="connsiteY5" fmla="*/ 216072 h 4535088"/>
                <a:gd name="connsiteX6" fmla="*/ 6411015 w 6625630"/>
                <a:gd name="connsiteY6" fmla="*/ 0 h 4535088"/>
                <a:gd name="connsiteX7" fmla="*/ 6411015 w 6625630"/>
                <a:gd name="connsiteY7" fmla="*/ 0 h 45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5630" h="4535088">
                  <a:moveTo>
                    <a:pt x="6411015" y="0"/>
                  </a:moveTo>
                  <a:lnTo>
                    <a:pt x="214576" y="0"/>
                  </a:lnTo>
                  <a:cubicBezTo>
                    <a:pt x="96280" y="0"/>
                    <a:pt x="0" y="96952"/>
                    <a:pt x="0" y="216072"/>
                  </a:cubicBezTo>
                  <a:lnTo>
                    <a:pt x="0" y="4535089"/>
                  </a:lnTo>
                  <a:lnTo>
                    <a:pt x="6625631" y="4535089"/>
                  </a:lnTo>
                  <a:lnTo>
                    <a:pt x="6625631" y="216072"/>
                  </a:lnTo>
                  <a:cubicBezTo>
                    <a:pt x="6625631" y="96952"/>
                    <a:pt x="6529334" y="0"/>
                    <a:pt x="6411015" y="0"/>
                  </a:cubicBezTo>
                  <a:lnTo>
                    <a:pt x="6411015" y="0"/>
                  </a:lnTo>
                  <a:close/>
                </a:path>
              </a:pathLst>
            </a:custGeom>
            <a:solidFill>
              <a:srgbClr val="FFFFFF"/>
            </a:solidFill>
            <a:ln w="14246" cap="flat">
              <a:solidFill>
                <a:schemeClr val="bg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685EE24-6BC9-33FD-0D91-9C26D01FB932}"/>
                </a:ext>
              </a:extLst>
            </p:cNvPr>
            <p:cNvSpPr/>
            <p:nvPr userDrawn="1"/>
          </p:nvSpPr>
          <p:spPr>
            <a:xfrm>
              <a:off x="2183915" y="5526493"/>
              <a:ext cx="7826508" cy="280165"/>
            </a:xfrm>
            <a:custGeom>
              <a:avLst/>
              <a:gdLst>
                <a:gd name="connsiteX0" fmla="*/ 0 w 7826508"/>
                <a:gd name="connsiteY0" fmla="*/ 0 h 280165"/>
                <a:gd name="connsiteX1" fmla="*/ 7807454 w 7826508"/>
                <a:gd name="connsiteY1" fmla="*/ 0 h 280165"/>
                <a:gd name="connsiteX2" fmla="*/ 7826508 w 7826508"/>
                <a:gd name="connsiteY2" fmla="*/ 19073 h 280165"/>
                <a:gd name="connsiteX3" fmla="*/ 7826508 w 7826508"/>
                <a:gd name="connsiteY3" fmla="*/ 155481 h 280165"/>
                <a:gd name="connsiteX4" fmla="*/ 7701858 w 7826508"/>
                <a:gd name="connsiteY4" fmla="*/ 280165 h 280165"/>
                <a:gd name="connsiteX5" fmla="*/ 124533 w 7826508"/>
                <a:gd name="connsiteY5" fmla="*/ 280165 h 280165"/>
                <a:gd name="connsiteX6" fmla="*/ 0 w 7826508"/>
                <a:gd name="connsiteY6" fmla="*/ 155624 h 280165"/>
                <a:gd name="connsiteX7" fmla="*/ 0 w 7826508"/>
                <a:gd name="connsiteY7" fmla="*/ 0 h 280165"/>
                <a:gd name="connsiteX8" fmla="*/ 0 w 7826508"/>
                <a:gd name="connsiteY8" fmla="*/ 0 h 2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508" h="280165">
                  <a:moveTo>
                    <a:pt x="0" y="0"/>
                  </a:moveTo>
                  <a:lnTo>
                    <a:pt x="7807454" y="0"/>
                  </a:lnTo>
                  <a:cubicBezTo>
                    <a:pt x="7817951" y="0"/>
                    <a:pt x="7826508" y="8547"/>
                    <a:pt x="7826508" y="19073"/>
                  </a:cubicBezTo>
                  <a:lnTo>
                    <a:pt x="7826508" y="155481"/>
                  </a:lnTo>
                  <a:cubicBezTo>
                    <a:pt x="7826508" y="224299"/>
                    <a:pt x="7770658" y="280165"/>
                    <a:pt x="7701858" y="280165"/>
                  </a:cubicBezTo>
                  <a:lnTo>
                    <a:pt x="124533" y="280165"/>
                  </a:lnTo>
                  <a:cubicBezTo>
                    <a:pt x="55801" y="280165"/>
                    <a:pt x="0" y="224362"/>
                    <a:pt x="0" y="155624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46" cap="rnd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491BE4F-DB4A-D379-4056-BED7DF12C6C1}"/>
                </a:ext>
              </a:extLst>
            </p:cNvPr>
            <p:cNvSpPr/>
            <p:nvPr userDrawn="1"/>
          </p:nvSpPr>
          <p:spPr>
            <a:xfrm>
              <a:off x="5496211" y="5526493"/>
              <a:ext cx="1201927" cy="93179"/>
            </a:xfrm>
            <a:custGeom>
              <a:avLst/>
              <a:gdLst>
                <a:gd name="connsiteX0" fmla="*/ 1114495 w 1201927"/>
                <a:gd name="connsiteY0" fmla="*/ 93179 h 93179"/>
                <a:gd name="connsiteX1" fmla="*/ 87432 w 1201927"/>
                <a:gd name="connsiteY1" fmla="*/ 93179 h 93179"/>
                <a:gd name="connsiteX2" fmla="*/ 5140 w 1201927"/>
                <a:gd name="connsiteY2" fmla="*/ 25714 h 93179"/>
                <a:gd name="connsiteX3" fmla="*/ 0 w 1201927"/>
                <a:gd name="connsiteY3" fmla="*/ 0 h 93179"/>
                <a:gd name="connsiteX4" fmla="*/ 1201927 w 1201927"/>
                <a:gd name="connsiteY4" fmla="*/ 0 h 93179"/>
                <a:gd name="connsiteX5" fmla="*/ 1196787 w 1201927"/>
                <a:gd name="connsiteY5" fmla="*/ 25714 h 93179"/>
                <a:gd name="connsiteX6" fmla="*/ 1114495 w 1201927"/>
                <a:gd name="connsiteY6" fmla="*/ 93179 h 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927" h="93179">
                  <a:moveTo>
                    <a:pt x="1114495" y="93179"/>
                  </a:moveTo>
                  <a:lnTo>
                    <a:pt x="87432" y="93179"/>
                  </a:lnTo>
                  <a:cubicBezTo>
                    <a:pt x="47430" y="93179"/>
                    <a:pt x="12984" y="64944"/>
                    <a:pt x="5140" y="25714"/>
                  </a:cubicBezTo>
                  <a:lnTo>
                    <a:pt x="0" y="0"/>
                  </a:lnTo>
                  <a:lnTo>
                    <a:pt x="1201927" y="0"/>
                  </a:lnTo>
                  <a:lnTo>
                    <a:pt x="1196787" y="25714"/>
                  </a:lnTo>
                  <a:cubicBezTo>
                    <a:pt x="1188943" y="64944"/>
                    <a:pt x="1154503" y="93179"/>
                    <a:pt x="1114495" y="93179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5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10" name="Media Placeholder 4">
            <a:extLst>
              <a:ext uri="{FF2B5EF4-FFF2-40B4-BE49-F238E27FC236}">
                <a16:creationId xmlns:a16="http://schemas.microsoft.com/office/drawing/2014/main" id="{B09A83E7-8CD9-2020-AAC8-02D528692F4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2901950" y="1174945"/>
            <a:ext cx="6390577" cy="4136830"/>
          </a:xfrm>
          <a:custGeom>
            <a:avLst/>
            <a:gdLst>
              <a:gd name="connsiteX0" fmla="*/ 73822 w 6390577"/>
              <a:gd name="connsiteY0" fmla="*/ 0 h 4136830"/>
              <a:gd name="connsiteX1" fmla="*/ 2842323 w 6390577"/>
              <a:gd name="connsiteY1" fmla="*/ 0 h 4136830"/>
              <a:gd name="connsiteX2" fmla="*/ 2859689 w 6390577"/>
              <a:gd name="connsiteY2" fmla="*/ 17368 h 4136830"/>
              <a:gd name="connsiteX3" fmla="*/ 2859689 w 6390577"/>
              <a:gd name="connsiteY3" fmla="*/ 90851 h 4136830"/>
              <a:gd name="connsiteX4" fmla="*/ 2880745 w 6390577"/>
              <a:gd name="connsiteY4" fmla="*/ 111817 h 4136830"/>
              <a:gd name="connsiteX5" fmla="*/ 3509571 w 6390577"/>
              <a:gd name="connsiteY5" fmla="*/ 111817 h 4136830"/>
              <a:gd name="connsiteX6" fmla="*/ 3530536 w 6390577"/>
              <a:gd name="connsiteY6" fmla="*/ 90851 h 4136830"/>
              <a:gd name="connsiteX7" fmla="*/ 3530536 w 6390577"/>
              <a:gd name="connsiteY7" fmla="*/ 17368 h 4136830"/>
              <a:gd name="connsiteX8" fmla="*/ 3547902 w 6390577"/>
              <a:gd name="connsiteY8" fmla="*/ 0 h 4136830"/>
              <a:gd name="connsiteX9" fmla="*/ 6316471 w 6390577"/>
              <a:gd name="connsiteY9" fmla="*/ 0 h 4136830"/>
              <a:gd name="connsiteX10" fmla="*/ 6390577 w 6390577"/>
              <a:gd name="connsiteY10" fmla="*/ 74078 h 4136830"/>
              <a:gd name="connsiteX11" fmla="*/ 6390577 w 6390577"/>
              <a:gd name="connsiteY11" fmla="*/ 4096115 h 4136830"/>
              <a:gd name="connsiteX12" fmla="*/ 6378525 w 6390577"/>
              <a:gd name="connsiteY12" fmla="*/ 4125189 h 4136830"/>
              <a:gd name="connsiteX13" fmla="*/ 6350418 w 6390577"/>
              <a:gd name="connsiteY13" fmla="*/ 4136830 h 4136830"/>
              <a:gd name="connsiteX14" fmla="*/ 39888 w 6390577"/>
              <a:gd name="connsiteY14" fmla="*/ 4136830 h 4136830"/>
              <a:gd name="connsiteX15" fmla="*/ 11791 w 6390577"/>
              <a:gd name="connsiteY15" fmla="*/ 4125189 h 4136830"/>
              <a:gd name="connsiteX16" fmla="*/ 0 w 6390577"/>
              <a:gd name="connsiteY16" fmla="*/ 4096716 h 4136830"/>
              <a:gd name="connsiteX17" fmla="*/ 0 w 6390577"/>
              <a:gd name="connsiteY17" fmla="*/ 72845 h 4136830"/>
              <a:gd name="connsiteX18" fmla="*/ 5572 w 6390577"/>
              <a:gd name="connsiteY18" fmla="*/ 45244 h 4136830"/>
              <a:gd name="connsiteX19" fmla="*/ 73822 w 6390577"/>
              <a:gd name="connsiteY19" fmla="*/ 0 h 41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90577" h="4136830">
                <a:moveTo>
                  <a:pt x="73822" y="0"/>
                </a:moveTo>
                <a:lnTo>
                  <a:pt x="2842323" y="0"/>
                </a:lnTo>
                <a:cubicBezTo>
                  <a:pt x="2851913" y="0"/>
                  <a:pt x="2859689" y="7776"/>
                  <a:pt x="2859689" y="17368"/>
                </a:cubicBezTo>
                <a:lnTo>
                  <a:pt x="2859689" y="90851"/>
                </a:lnTo>
                <a:cubicBezTo>
                  <a:pt x="2859689" y="102406"/>
                  <a:pt x="2869102" y="111817"/>
                  <a:pt x="2880745" y="111817"/>
                </a:cubicBezTo>
                <a:lnTo>
                  <a:pt x="3509571" y="111817"/>
                </a:lnTo>
                <a:cubicBezTo>
                  <a:pt x="3521220" y="111817"/>
                  <a:pt x="3530536" y="102406"/>
                  <a:pt x="3530536" y="90851"/>
                </a:cubicBezTo>
                <a:lnTo>
                  <a:pt x="3530536" y="17368"/>
                </a:lnTo>
                <a:cubicBezTo>
                  <a:pt x="3530536" y="7776"/>
                  <a:pt x="3538312" y="0"/>
                  <a:pt x="3547902" y="0"/>
                </a:cubicBezTo>
                <a:lnTo>
                  <a:pt x="6316471" y="0"/>
                </a:lnTo>
                <a:cubicBezTo>
                  <a:pt x="6357432" y="0"/>
                  <a:pt x="6390577" y="33166"/>
                  <a:pt x="6390577" y="74078"/>
                </a:cubicBezTo>
                <a:lnTo>
                  <a:pt x="6390577" y="4096115"/>
                </a:lnTo>
                <a:cubicBezTo>
                  <a:pt x="6390577" y="4107469"/>
                  <a:pt x="6385970" y="4117748"/>
                  <a:pt x="6378525" y="4125189"/>
                </a:cubicBezTo>
                <a:lnTo>
                  <a:pt x="6350418" y="4136830"/>
                </a:lnTo>
                <a:lnTo>
                  <a:pt x="39888" y="4136830"/>
                </a:lnTo>
                <a:lnTo>
                  <a:pt x="11791" y="4125189"/>
                </a:lnTo>
                <a:lnTo>
                  <a:pt x="0" y="4096716"/>
                </a:lnTo>
                <a:lnTo>
                  <a:pt x="0" y="72845"/>
                </a:lnTo>
                <a:lnTo>
                  <a:pt x="5572" y="45244"/>
                </a:lnTo>
                <a:cubicBezTo>
                  <a:pt x="16816" y="18656"/>
                  <a:pt x="43140" y="0"/>
                  <a:pt x="7382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30134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10" y="386080"/>
            <a:ext cx="2880368" cy="252000"/>
          </a:xfrm>
          <a:prstGeom prst="roundRect">
            <a:avLst>
              <a:gd name="adj" fmla="val 29354"/>
            </a:avLst>
          </a:prstGeom>
          <a:solidFill>
            <a:schemeClr val="accent1"/>
          </a:solidFill>
        </p:spPr>
        <p:txBody>
          <a:bodyPr lIns="10800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spc="300">
                <a:solidFill>
                  <a:srgbClr val="1B1A1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216C34-9730-3307-A33B-DF336FD7C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10440988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8897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368610"/>
            <a:ext cx="10441003" cy="900114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FEC4DFF-EA4C-2104-494D-1651BA1D69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628770"/>
            <a:ext cx="10440988" cy="45005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2590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310E73-6749-E819-CE4C-C5DBA1684A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10440988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3563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0A32B-1988-E85D-9449-46013AE28E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4" y="2528888"/>
            <a:ext cx="5040629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CE3F27-AFD8-9F5F-327C-8692F4FF12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528888"/>
            <a:ext cx="5040629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9040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908678"/>
            <a:ext cx="3600459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3600461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11351F3-525D-FE3D-8D0F-567E9E461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2528886"/>
            <a:ext cx="3600444" cy="1620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0249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0006E04-D606-B296-41E0-4D8723E92AD5}"/>
              </a:ext>
            </a:extLst>
          </p:cNvPr>
          <p:cNvSpPr txBox="1">
            <a:spLocks/>
          </p:cNvSpPr>
          <p:nvPr userDrawn="1"/>
        </p:nvSpPr>
        <p:spPr>
          <a:xfrm>
            <a:off x="695325" y="2889250"/>
            <a:ext cx="3059914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01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ECC46F-181F-7BF2-AF4E-F6892E897A47}"/>
              </a:ext>
            </a:extLst>
          </p:cNvPr>
          <p:cNvCxnSpPr>
            <a:cxnSpLocks/>
          </p:cNvCxnSpPr>
          <p:nvPr userDrawn="1"/>
        </p:nvCxnSpPr>
        <p:spPr>
          <a:xfrm>
            <a:off x="4115747" y="2889250"/>
            <a:ext cx="0" cy="3240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8161512-CA69-D287-1BC9-2A28BFB2C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608387"/>
            <a:ext cx="3060363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F34B072-ADA7-86AC-E39B-7A22B18A155D}"/>
              </a:ext>
            </a:extLst>
          </p:cNvPr>
          <p:cNvSpPr txBox="1">
            <a:spLocks/>
          </p:cNvSpPr>
          <p:nvPr userDrawn="1"/>
        </p:nvSpPr>
        <p:spPr>
          <a:xfrm>
            <a:off x="4469034" y="2889250"/>
            <a:ext cx="3066375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02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44E4A9C-019D-448A-9774-275EE405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9034" y="3608387"/>
            <a:ext cx="3066825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4D4373-A9C3-1CD4-67E0-08C393F12E46}"/>
              </a:ext>
            </a:extLst>
          </p:cNvPr>
          <p:cNvCxnSpPr>
            <a:cxnSpLocks/>
          </p:cNvCxnSpPr>
          <p:nvPr userDrawn="1"/>
        </p:nvCxnSpPr>
        <p:spPr>
          <a:xfrm>
            <a:off x="7716207" y="2889250"/>
            <a:ext cx="0" cy="3240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E9F49A6-EC22-211A-5E09-E56003147636}"/>
              </a:ext>
            </a:extLst>
          </p:cNvPr>
          <p:cNvSpPr txBox="1">
            <a:spLocks/>
          </p:cNvSpPr>
          <p:nvPr userDrawn="1"/>
        </p:nvSpPr>
        <p:spPr>
          <a:xfrm>
            <a:off x="8076909" y="2889250"/>
            <a:ext cx="3058952" cy="53975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ptos" panose="020B0004020202020204" pitchFamily="34" charset="0"/>
              </a:rPr>
              <a:t>03</a:t>
            </a:r>
            <a:endParaRPr lang="en-HR" sz="16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DBA9D71-E4B2-2F9A-559B-E9656FEF8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6908" y="3608387"/>
            <a:ext cx="3059401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521B2B-508F-41BB-6C1F-18C5C81F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84C47EA-B8FC-F40B-9459-2517D60E51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3321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0006E04-D606-B296-41E0-4D8723E92AD5}"/>
              </a:ext>
            </a:extLst>
          </p:cNvPr>
          <p:cNvSpPr txBox="1">
            <a:spLocks/>
          </p:cNvSpPr>
          <p:nvPr userDrawn="1"/>
        </p:nvSpPr>
        <p:spPr>
          <a:xfrm>
            <a:off x="695326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01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ECC46F-181F-7BF2-AF4E-F6892E897A47}"/>
              </a:ext>
            </a:extLst>
          </p:cNvPr>
          <p:cNvCxnSpPr>
            <a:cxnSpLocks/>
          </p:cNvCxnSpPr>
          <p:nvPr userDrawn="1"/>
        </p:nvCxnSpPr>
        <p:spPr>
          <a:xfrm>
            <a:off x="3221773" y="2889250"/>
            <a:ext cx="0" cy="3240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8161512-CA69-D287-1BC9-2A28BFB2C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6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F34B072-ADA7-86AC-E39B-7A22B18A155D}"/>
              </a:ext>
            </a:extLst>
          </p:cNvPr>
          <p:cNvSpPr txBox="1">
            <a:spLocks/>
          </p:cNvSpPr>
          <p:nvPr userDrawn="1"/>
        </p:nvSpPr>
        <p:spPr>
          <a:xfrm>
            <a:off x="3575050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02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44E4A9C-019D-448A-9774-275EE405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5050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4D4373-A9C3-1CD4-67E0-08C393F12E46}"/>
              </a:ext>
            </a:extLst>
          </p:cNvPr>
          <p:cNvCxnSpPr>
            <a:cxnSpLocks/>
          </p:cNvCxnSpPr>
          <p:nvPr userDrawn="1"/>
        </p:nvCxnSpPr>
        <p:spPr>
          <a:xfrm>
            <a:off x="6102769" y="2889250"/>
            <a:ext cx="0" cy="3240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E9F49A6-EC22-211A-5E09-E56003147636}"/>
              </a:ext>
            </a:extLst>
          </p:cNvPr>
          <p:cNvSpPr txBox="1">
            <a:spLocks/>
          </p:cNvSpPr>
          <p:nvPr userDrawn="1"/>
        </p:nvSpPr>
        <p:spPr>
          <a:xfrm>
            <a:off x="6456046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03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DBA9D71-E4B2-2F9A-559B-E9656FEF8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046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60F09D-6A60-E1B1-A580-79C92762A1B9}"/>
              </a:ext>
            </a:extLst>
          </p:cNvPr>
          <p:cNvCxnSpPr>
            <a:cxnSpLocks/>
          </p:cNvCxnSpPr>
          <p:nvPr userDrawn="1"/>
        </p:nvCxnSpPr>
        <p:spPr>
          <a:xfrm>
            <a:off x="8983763" y="2889250"/>
            <a:ext cx="0" cy="32400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03D1749F-A55C-527F-F638-83CF7AF590D5}"/>
              </a:ext>
            </a:extLst>
          </p:cNvPr>
          <p:cNvSpPr txBox="1">
            <a:spLocks/>
          </p:cNvSpPr>
          <p:nvPr userDrawn="1"/>
        </p:nvSpPr>
        <p:spPr>
          <a:xfrm>
            <a:off x="9337040" y="2889250"/>
            <a:ext cx="2160270" cy="360363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2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04</a:t>
            </a:r>
            <a:endParaRPr lang="en-HR" sz="120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4EF2F9D-C031-167B-C47F-656BC80D9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7040" y="3608387"/>
            <a:ext cx="2160587" cy="2520957"/>
          </a:xfrm>
        </p:spPr>
        <p:txBody>
          <a:bodyPr lIns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521B2B-508F-41BB-6C1F-18C5C81F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84C47EA-B8FC-F40B-9459-2517D60E51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1895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1251254"/>
            <a:ext cx="6120796" cy="1259847"/>
          </a:xfrm>
        </p:spPr>
        <p:txBody>
          <a:bodyPr lIns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728655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3068954"/>
            <a:ext cx="6120783" cy="3060384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EA364E-22E6-A8A0-2DE9-482C3D7119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75500" y="728663"/>
            <a:ext cx="4321175" cy="54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9377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8B17C-D311-8590-4572-42314D06DABB}"/>
              </a:ext>
            </a:extLst>
          </p:cNvPr>
          <p:cNvSpPr/>
          <p:nvPr userDrawn="1"/>
        </p:nvSpPr>
        <p:spPr>
          <a:xfrm>
            <a:off x="0" y="0"/>
            <a:ext cx="37557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908678"/>
            <a:ext cx="6840873" cy="1259847"/>
          </a:xfrm>
        </p:spPr>
        <p:txBody>
          <a:bodyPr lIns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5747" y="386080"/>
            <a:ext cx="4914632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5919AF-AFC9-FF5E-D175-D454AD76D5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15747" y="2708908"/>
            <a:ext cx="7200920" cy="342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20654DB-A9D6-7531-3990-F26ECE66C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69" y="548633"/>
            <a:ext cx="2700663" cy="57597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0140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238C-A020-8F49-8871-7157B0518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10" y="1808793"/>
            <a:ext cx="8461081" cy="252032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88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C96D-B11B-7659-A1AA-331034DE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10" y="4509138"/>
            <a:ext cx="6480190" cy="900115"/>
          </a:xfrm>
        </p:spPr>
        <p:txBody>
          <a:bodyPr l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926DD3-9DBD-2354-E3B9-6E00E797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5326" y="728663"/>
            <a:ext cx="2340284" cy="72187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79BB5-C306-296D-415C-3255EB4292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768975"/>
            <a:ext cx="6480175" cy="360363"/>
          </a:xfrm>
        </p:spPr>
        <p:txBody>
          <a:bodyPr lIns="0" anchor="ctr">
            <a:noAutofit/>
          </a:bodyPr>
          <a:lstStyle>
            <a:lvl1pPr marL="0" indent="0">
              <a:buNone/>
              <a:defRPr sz="1600" b="1" spc="3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NAME SURNAME / DATE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1300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8B17C-D311-8590-4572-42314D06DABB}"/>
              </a:ext>
            </a:extLst>
          </p:cNvPr>
          <p:cNvSpPr/>
          <p:nvPr userDrawn="1"/>
        </p:nvSpPr>
        <p:spPr>
          <a:xfrm>
            <a:off x="0" y="0"/>
            <a:ext cx="53759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908678"/>
            <a:ext cx="4321189" cy="1259847"/>
          </a:xfrm>
        </p:spPr>
        <p:txBody>
          <a:bodyPr lIns="0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10" y="386080"/>
            <a:ext cx="4321190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5919AF-AFC9-FF5E-D175-D454AD76D5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10" y="3429000"/>
            <a:ext cx="4140529" cy="270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166A2A-8F52-322E-37B2-71C80AEB3C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5638" y="3608388"/>
            <a:ext cx="5761051" cy="25203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74C7C05-441D-AA2C-17E2-741BF74843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35638" y="729290"/>
            <a:ext cx="5761051" cy="25203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49570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908678"/>
            <a:ext cx="6120796" cy="1259847"/>
          </a:xfrm>
        </p:spPr>
        <p:txBody>
          <a:bodyPr lIns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386079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2528885"/>
            <a:ext cx="6120783" cy="360045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052D61-9377-18B5-9503-07499A959C68}"/>
              </a:ext>
            </a:extLst>
          </p:cNvPr>
          <p:cNvGrpSpPr/>
          <p:nvPr userDrawn="1"/>
        </p:nvGrpSpPr>
        <p:grpSpPr>
          <a:xfrm>
            <a:off x="7891059" y="404622"/>
            <a:ext cx="2960209" cy="6045205"/>
            <a:chOff x="7891059" y="404622"/>
            <a:chExt cx="2960209" cy="604520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D9CD625-54A4-81AC-2D5C-A6F44C909260}"/>
                </a:ext>
              </a:extLst>
            </p:cNvPr>
            <p:cNvSpPr/>
            <p:nvPr userDrawn="1"/>
          </p:nvSpPr>
          <p:spPr>
            <a:xfrm>
              <a:off x="793219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B0CC2B-50A3-72D3-D7B9-3648445BF7D1}"/>
                </a:ext>
              </a:extLst>
            </p:cNvPr>
            <p:cNvSpPr/>
            <p:nvPr userDrawn="1"/>
          </p:nvSpPr>
          <p:spPr>
            <a:xfrm>
              <a:off x="789105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8" name="Picture Placeholder 33">
            <a:extLst>
              <a:ext uri="{FF2B5EF4-FFF2-40B4-BE49-F238E27FC236}">
                <a16:creationId xmlns:a16="http://schemas.microsoft.com/office/drawing/2014/main" id="{3CB9169A-B1B0-0D1B-B382-54430C95B4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7716" y="507849"/>
            <a:ext cx="2703717" cy="5838679"/>
          </a:xfrm>
          <a:custGeom>
            <a:avLst/>
            <a:gdLst>
              <a:gd name="connsiteX0" fmla="*/ 339771 w 2703717"/>
              <a:gd name="connsiteY0" fmla="*/ 0 h 5838679"/>
              <a:gd name="connsiteX1" fmla="*/ 819862 w 2703717"/>
              <a:gd name="connsiteY1" fmla="*/ 0 h 5838679"/>
              <a:gd name="connsiteX2" fmla="*/ 862080 w 2703717"/>
              <a:gd name="connsiteY2" fmla="*/ 42305 h 5838679"/>
              <a:gd name="connsiteX3" fmla="*/ 862080 w 2703717"/>
              <a:gd name="connsiteY3" fmla="*/ 105183 h 5838679"/>
              <a:gd name="connsiteX4" fmla="*/ 962349 w 2703717"/>
              <a:gd name="connsiteY4" fmla="*/ 205658 h 5838679"/>
              <a:gd name="connsiteX5" fmla="*/ 1741439 w 2703717"/>
              <a:gd name="connsiteY5" fmla="*/ 205658 h 5838679"/>
              <a:gd name="connsiteX6" fmla="*/ 1841708 w 2703717"/>
              <a:gd name="connsiteY6" fmla="*/ 105183 h 5838679"/>
              <a:gd name="connsiteX7" fmla="*/ 1841708 w 2703717"/>
              <a:gd name="connsiteY7" fmla="*/ 42305 h 5838679"/>
              <a:gd name="connsiteX8" fmla="*/ 1883927 w 2703717"/>
              <a:gd name="connsiteY8" fmla="*/ 0 h 5838679"/>
              <a:gd name="connsiteX9" fmla="*/ 2363945 w 2703717"/>
              <a:gd name="connsiteY9" fmla="*/ 0 h 5838679"/>
              <a:gd name="connsiteX10" fmla="*/ 2703717 w 2703717"/>
              <a:gd name="connsiteY10" fmla="*/ 340469 h 5838679"/>
              <a:gd name="connsiteX11" fmla="*/ 2703717 w 2703717"/>
              <a:gd name="connsiteY11" fmla="*/ 5498211 h 5838679"/>
              <a:gd name="connsiteX12" fmla="*/ 2496208 w 2703717"/>
              <a:gd name="connsiteY12" fmla="*/ 5811927 h 5838679"/>
              <a:gd name="connsiteX13" fmla="*/ 2363950 w 2703717"/>
              <a:gd name="connsiteY13" fmla="*/ 5838679 h 5838679"/>
              <a:gd name="connsiteX14" fmla="*/ 339767 w 2703717"/>
              <a:gd name="connsiteY14" fmla="*/ 5838679 h 5838679"/>
              <a:gd name="connsiteX15" fmla="*/ 207509 w 2703717"/>
              <a:gd name="connsiteY15" fmla="*/ 5811927 h 5838679"/>
              <a:gd name="connsiteX16" fmla="*/ 6901 w 2703717"/>
              <a:gd name="connsiteY16" fmla="*/ 5566833 h 5838679"/>
              <a:gd name="connsiteX17" fmla="*/ 0 w 2703717"/>
              <a:gd name="connsiteY17" fmla="*/ 5498221 h 5838679"/>
              <a:gd name="connsiteX18" fmla="*/ 0 w 2703717"/>
              <a:gd name="connsiteY18" fmla="*/ 340459 h 5838679"/>
              <a:gd name="connsiteX19" fmla="*/ 6901 w 2703717"/>
              <a:gd name="connsiteY19" fmla="*/ 271847 h 5838679"/>
              <a:gd name="connsiteX20" fmla="*/ 339771 w 2703717"/>
              <a:gd name="connsiteY20" fmla="*/ 0 h 58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3717" h="5838679">
                <a:moveTo>
                  <a:pt x="339771" y="0"/>
                </a:moveTo>
                <a:lnTo>
                  <a:pt x="819862" y="0"/>
                </a:lnTo>
                <a:cubicBezTo>
                  <a:pt x="843212" y="0"/>
                  <a:pt x="862080" y="18979"/>
                  <a:pt x="862080" y="42305"/>
                </a:cubicBezTo>
                <a:lnTo>
                  <a:pt x="862080" y="105183"/>
                </a:lnTo>
                <a:cubicBezTo>
                  <a:pt x="862080" y="160672"/>
                  <a:pt x="906974" y="205658"/>
                  <a:pt x="962349" y="205658"/>
                </a:cubicBezTo>
                <a:lnTo>
                  <a:pt x="1741439" y="205658"/>
                </a:lnTo>
                <a:cubicBezTo>
                  <a:pt x="1796815" y="205658"/>
                  <a:pt x="1841708" y="160672"/>
                  <a:pt x="1841708" y="105183"/>
                </a:cubicBezTo>
                <a:lnTo>
                  <a:pt x="1841708" y="42305"/>
                </a:lnTo>
                <a:cubicBezTo>
                  <a:pt x="1841708" y="18907"/>
                  <a:pt x="1860649" y="0"/>
                  <a:pt x="1883927" y="0"/>
                </a:cubicBezTo>
                <a:lnTo>
                  <a:pt x="2363945" y="0"/>
                </a:lnTo>
                <a:cubicBezTo>
                  <a:pt x="2551615" y="0"/>
                  <a:pt x="2703717" y="152414"/>
                  <a:pt x="2703717" y="340469"/>
                </a:cubicBezTo>
                <a:lnTo>
                  <a:pt x="2703717" y="5498211"/>
                </a:lnTo>
                <a:cubicBezTo>
                  <a:pt x="2703717" y="5639253"/>
                  <a:pt x="2618160" y="5760246"/>
                  <a:pt x="2496208" y="5811927"/>
                </a:cubicBezTo>
                <a:lnTo>
                  <a:pt x="2363950" y="5838679"/>
                </a:lnTo>
                <a:lnTo>
                  <a:pt x="339767" y="5838679"/>
                </a:lnTo>
                <a:lnTo>
                  <a:pt x="207509" y="5811927"/>
                </a:lnTo>
                <a:cubicBezTo>
                  <a:pt x="105882" y="5768859"/>
                  <a:pt x="29529" y="5677658"/>
                  <a:pt x="6901" y="5566833"/>
                </a:cubicBezTo>
                <a:lnTo>
                  <a:pt x="0" y="5498221"/>
                </a:lnTo>
                <a:lnTo>
                  <a:pt x="0" y="340459"/>
                </a:lnTo>
                <a:lnTo>
                  <a:pt x="6901" y="271847"/>
                </a:lnTo>
                <a:cubicBezTo>
                  <a:pt x="38581" y="116692"/>
                  <a:pt x="175560" y="0"/>
                  <a:pt x="3397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31412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34F15A-EB78-6A52-D112-97BE3AF560A3}"/>
              </a:ext>
            </a:extLst>
          </p:cNvPr>
          <p:cNvGrpSpPr/>
          <p:nvPr userDrawn="1"/>
        </p:nvGrpSpPr>
        <p:grpSpPr>
          <a:xfrm>
            <a:off x="4615896" y="404622"/>
            <a:ext cx="2960209" cy="6045205"/>
            <a:chOff x="7891059" y="404622"/>
            <a:chExt cx="2960209" cy="604520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D72070-E6CE-B843-5C8C-634C03FC29FD}"/>
                </a:ext>
              </a:extLst>
            </p:cNvPr>
            <p:cNvSpPr/>
            <p:nvPr userDrawn="1"/>
          </p:nvSpPr>
          <p:spPr>
            <a:xfrm>
              <a:off x="793219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DCECFC5-A792-6EB8-6F6E-C9A260DF7A9C}"/>
                </a:ext>
              </a:extLst>
            </p:cNvPr>
            <p:cNvSpPr/>
            <p:nvPr userDrawn="1"/>
          </p:nvSpPr>
          <p:spPr>
            <a:xfrm>
              <a:off x="789105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9" name="Picture Placeholder 33">
            <a:extLst>
              <a:ext uri="{FF2B5EF4-FFF2-40B4-BE49-F238E27FC236}">
                <a16:creationId xmlns:a16="http://schemas.microsoft.com/office/drawing/2014/main" id="{59CBA094-5FA8-BBA7-393B-3DDBFD571B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4142" y="507849"/>
            <a:ext cx="2703717" cy="5838679"/>
          </a:xfrm>
          <a:custGeom>
            <a:avLst/>
            <a:gdLst>
              <a:gd name="connsiteX0" fmla="*/ 339771 w 2703717"/>
              <a:gd name="connsiteY0" fmla="*/ 0 h 5838679"/>
              <a:gd name="connsiteX1" fmla="*/ 819862 w 2703717"/>
              <a:gd name="connsiteY1" fmla="*/ 0 h 5838679"/>
              <a:gd name="connsiteX2" fmla="*/ 862080 w 2703717"/>
              <a:gd name="connsiteY2" fmla="*/ 42305 h 5838679"/>
              <a:gd name="connsiteX3" fmla="*/ 862080 w 2703717"/>
              <a:gd name="connsiteY3" fmla="*/ 105183 h 5838679"/>
              <a:gd name="connsiteX4" fmla="*/ 962349 w 2703717"/>
              <a:gd name="connsiteY4" fmla="*/ 205658 h 5838679"/>
              <a:gd name="connsiteX5" fmla="*/ 1741439 w 2703717"/>
              <a:gd name="connsiteY5" fmla="*/ 205658 h 5838679"/>
              <a:gd name="connsiteX6" fmla="*/ 1841708 w 2703717"/>
              <a:gd name="connsiteY6" fmla="*/ 105183 h 5838679"/>
              <a:gd name="connsiteX7" fmla="*/ 1841708 w 2703717"/>
              <a:gd name="connsiteY7" fmla="*/ 42305 h 5838679"/>
              <a:gd name="connsiteX8" fmla="*/ 1883927 w 2703717"/>
              <a:gd name="connsiteY8" fmla="*/ 0 h 5838679"/>
              <a:gd name="connsiteX9" fmla="*/ 2363945 w 2703717"/>
              <a:gd name="connsiteY9" fmla="*/ 0 h 5838679"/>
              <a:gd name="connsiteX10" fmla="*/ 2703717 w 2703717"/>
              <a:gd name="connsiteY10" fmla="*/ 340469 h 5838679"/>
              <a:gd name="connsiteX11" fmla="*/ 2703717 w 2703717"/>
              <a:gd name="connsiteY11" fmla="*/ 5498211 h 5838679"/>
              <a:gd name="connsiteX12" fmla="*/ 2496208 w 2703717"/>
              <a:gd name="connsiteY12" fmla="*/ 5811927 h 5838679"/>
              <a:gd name="connsiteX13" fmla="*/ 2363950 w 2703717"/>
              <a:gd name="connsiteY13" fmla="*/ 5838679 h 5838679"/>
              <a:gd name="connsiteX14" fmla="*/ 339767 w 2703717"/>
              <a:gd name="connsiteY14" fmla="*/ 5838679 h 5838679"/>
              <a:gd name="connsiteX15" fmla="*/ 207509 w 2703717"/>
              <a:gd name="connsiteY15" fmla="*/ 5811927 h 5838679"/>
              <a:gd name="connsiteX16" fmla="*/ 6901 w 2703717"/>
              <a:gd name="connsiteY16" fmla="*/ 5566833 h 5838679"/>
              <a:gd name="connsiteX17" fmla="*/ 0 w 2703717"/>
              <a:gd name="connsiteY17" fmla="*/ 5498221 h 5838679"/>
              <a:gd name="connsiteX18" fmla="*/ 0 w 2703717"/>
              <a:gd name="connsiteY18" fmla="*/ 340459 h 5838679"/>
              <a:gd name="connsiteX19" fmla="*/ 6901 w 2703717"/>
              <a:gd name="connsiteY19" fmla="*/ 271847 h 5838679"/>
              <a:gd name="connsiteX20" fmla="*/ 339771 w 2703717"/>
              <a:gd name="connsiteY20" fmla="*/ 0 h 58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3717" h="5838679">
                <a:moveTo>
                  <a:pt x="339771" y="0"/>
                </a:moveTo>
                <a:lnTo>
                  <a:pt x="819862" y="0"/>
                </a:lnTo>
                <a:cubicBezTo>
                  <a:pt x="843212" y="0"/>
                  <a:pt x="862080" y="18979"/>
                  <a:pt x="862080" y="42305"/>
                </a:cubicBezTo>
                <a:lnTo>
                  <a:pt x="862080" y="105183"/>
                </a:lnTo>
                <a:cubicBezTo>
                  <a:pt x="862080" y="160672"/>
                  <a:pt x="906974" y="205658"/>
                  <a:pt x="962349" y="205658"/>
                </a:cubicBezTo>
                <a:lnTo>
                  <a:pt x="1741439" y="205658"/>
                </a:lnTo>
                <a:cubicBezTo>
                  <a:pt x="1796815" y="205658"/>
                  <a:pt x="1841708" y="160672"/>
                  <a:pt x="1841708" y="105183"/>
                </a:cubicBezTo>
                <a:lnTo>
                  <a:pt x="1841708" y="42305"/>
                </a:lnTo>
                <a:cubicBezTo>
                  <a:pt x="1841708" y="18907"/>
                  <a:pt x="1860649" y="0"/>
                  <a:pt x="1883927" y="0"/>
                </a:cubicBezTo>
                <a:lnTo>
                  <a:pt x="2363945" y="0"/>
                </a:lnTo>
                <a:cubicBezTo>
                  <a:pt x="2551615" y="0"/>
                  <a:pt x="2703717" y="152414"/>
                  <a:pt x="2703717" y="340469"/>
                </a:cubicBezTo>
                <a:lnTo>
                  <a:pt x="2703717" y="5498211"/>
                </a:lnTo>
                <a:cubicBezTo>
                  <a:pt x="2703717" y="5639253"/>
                  <a:pt x="2618160" y="5760246"/>
                  <a:pt x="2496208" y="5811927"/>
                </a:cubicBezTo>
                <a:lnTo>
                  <a:pt x="2363950" y="5838679"/>
                </a:lnTo>
                <a:lnTo>
                  <a:pt x="339767" y="5838679"/>
                </a:lnTo>
                <a:lnTo>
                  <a:pt x="207509" y="5811927"/>
                </a:lnTo>
                <a:cubicBezTo>
                  <a:pt x="105882" y="5768859"/>
                  <a:pt x="29529" y="5677658"/>
                  <a:pt x="6901" y="5566833"/>
                </a:cubicBezTo>
                <a:lnTo>
                  <a:pt x="0" y="5498221"/>
                </a:lnTo>
                <a:lnTo>
                  <a:pt x="0" y="340459"/>
                </a:lnTo>
                <a:lnTo>
                  <a:pt x="6901" y="271847"/>
                </a:lnTo>
                <a:cubicBezTo>
                  <a:pt x="38581" y="116692"/>
                  <a:pt x="175560" y="0"/>
                  <a:pt x="3397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44112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903E2-64B1-EC36-E471-FDAD1FA351E5}"/>
              </a:ext>
            </a:extLst>
          </p:cNvPr>
          <p:cNvGrpSpPr/>
          <p:nvPr userDrawn="1"/>
        </p:nvGrpSpPr>
        <p:grpSpPr>
          <a:xfrm>
            <a:off x="7891059" y="404622"/>
            <a:ext cx="2960209" cy="6045205"/>
            <a:chOff x="7891059" y="404622"/>
            <a:chExt cx="2960209" cy="604520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51B3FA9-FEBB-6617-9994-255887D4D4E8}"/>
                </a:ext>
              </a:extLst>
            </p:cNvPr>
            <p:cNvSpPr/>
            <p:nvPr userDrawn="1"/>
          </p:nvSpPr>
          <p:spPr>
            <a:xfrm>
              <a:off x="793219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AEFCE82-1886-1F05-EC4B-744D3EB89D9A}"/>
                </a:ext>
              </a:extLst>
            </p:cNvPr>
            <p:cNvSpPr/>
            <p:nvPr userDrawn="1"/>
          </p:nvSpPr>
          <p:spPr>
            <a:xfrm>
              <a:off x="789105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7" y="908678"/>
            <a:ext cx="6120796" cy="1259847"/>
          </a:xfrm>
        </p:spPr>
        <p:txBody>
          <a:bodyPr lIns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295" y="386079"/>
            <a:ext cx="6121430" cy="342575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08C053-392E-9DE9-D3AC-A06E38D0B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2528885"/>
            <a:ext cx="6120783" cy="360045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9" name="Media Placeholder 3">
            <a:extLst>
              <a:ext uri="{FF2B5EF4-FFF2-40B4-BE49-F238E27FC236}">
                <a16:creationId xmlns:a16="http://schemas.microsoft.com/office/drawing/2014/main" id="{7AC19927-6E65-93DC-B258-AA41FA320D5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8018464" y="508000"/>
            <a:ext cx="2702969" cy="5838529"/>
          </a:xfrm>
          <a:custGeom>
            <a:avLst/>
            <a:gdLst>
              <a:gd name="connsiteX0" fmla="*/ 338277 w 2702969"/>
              <a:gd name="connsiteY0" fmla="*/ 0 h 5838529"/>
              <a:gd name="connsiteX1" fmla="*/ 819478 w 2702969"/>
              <a:gd name="connsiteY1" fmla="*/ 0 h 5838529"/>
              <a:gd name="connsiteX2" fmla="*/ 848979 w 2702969"/>
              <a:gd name="connsiteY2" fmla="*/ 12254 h 5838529"/>
              <a:gd name="connsiteX3" fmla="*/ 861332 w 2702969"/>
              <a:gd name="connsiteY3" fmla="*/ 42154 h 5838529"/>
              <a:gd name="connsiteX4" fmla="*/ 861332 w 2702969"/>
              <a:gd name="connsiteY4" fmla="*/ 105032 h 5838529"/>
              <a:gd name="connsiteX5" fmla="*/ 961601 w 2702969"/>
              <a:gd name="connsiteY5" fmla="*/ 205507 h 5838529"/>
              <a:gd name="connsiteX6" fmla="*/ 1740691 w 2702969"/>
              <a:gd name="connsiteY6" fmla="*/ 205507 h 5838529"/>
              <a:gd name="connsiteX7" fmla="*/ 1840960 w 2702969"/>
              <a:gd name="connsiteY7" fmla="*/ 105032 h 5838529"/>
              <a:gd name="connsiteX8" fmla="*/ 1840960 w 2702969"/>
              <a:gd name="connsiteY8" fmla="*/ 42154 h 5838529"/>
              <a:gd name="connsiteX9" fmla="*/ 1853340 w 2702969"/>
              <a:gd name="connsiteY9" fmla="*/ 12227 h 5838529"/>
              <a:gd name="connsiteX10" fmla="*/ 1882815 w 2702969"/>
              <a:gd name="connsiteY10" fmla="*/ 0 h 5838529"/>
              <a:gd name="connsiteX11" fmla="*/ 2363944 w 2702969"/>
              <a:gd name="connsiteY11" fmla="*/ 0 h 5838529"/>
              <a:gd name="connsiteX12" fmla="*/ 2495460 w 2702969"/>
              <a:gd name="connsiteY12" fmla="*/ 26602 h 5838529"/>
              <a:gd name="connsiteX13" fmla="*/ 2702969 w 2702969"/>
              <a:gd name="connsiteY13" fmla="*/ 340318 h 5838529"/>
              <a:gd name="connsiteX14" fmla="*/ 2702969 w 2702969"/>
              <a:gd name="connsiteY14" fmla="*/ 5498060 h 5838529"/>
              <a:gd name="connsiteX15" fmla="*/ 2363197 w 2702969"/>
              <a:gd name="connsiteY15" fmla="*/ 5838529 h 5838529"/>
              <a:gd name="connsiteX16" fmla="*/ 339023 w 2702969"/>
              <a:gd name="connsiteY16" fmla="*/ 5838529 h 5838529"/>
              <a:gd name="connsiteX17" fmla="*/ 6153 w 2702969"/>
              <a:gd name="connsiteY17" fmla="*/ 5566682 h 5838529"/>
              <a:gd name="connsiteX18" fmla="*/ 0 w 2702969"/>
              <a:gd name="connsiteY18" fmla="*/ 5505507 h 5838529"/>
              <a:gd name="connsiteX19" fmla="*/ 0 w 2702969"/>
              <a:gd name="connsiteY19" fmla="*/ 332871 h 5838529"/>
              <a:gd name="connsiteX20" fmla="*/ 6153 w 2702969"/>
              <a:gd name="connsiteY20" fmla="*/ 271696 h 5838529"/>
              <a:gd name="connsiteX21" fmla="*/ 206761 w 2702969"/>
              <a:gd name="connsiteY21" fmla="*/ 26602 h 5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02969" h="5838529">
                <a:moveTo>
                  <a:pt x="338277" y="0"/>
                </a:moveTo>
                <a:lnTo>
                  <a:pt x="819478" y="0"/>
                </a:lnTo>
                <a:lnTo>
                  <a:pt x="848979" y="12254"/>
                </a:lnTo>
                <a:cubicBezTo>
                  <a:pt x="856615" y="19915"/>
                  <a:pt x="861332" y="30491"/>
                  <a:pt x="861332" y="42154"/>
                </a:cubicBezTo>
                <a:lnTo>
                  <a:pt x="861332" y="105032"/>
                </a:lnTo>
                <a:cubicBezTo>
                  <a:pt x="861332" y="160521"/>
                  <a:pt x="906226" y="205507"/>
                  <a:pt x="961601" y="205507"/>
                </a:cubicBezTo>
                <a:lnTo>
                  <a:pt x="1740691" y="205507"/>
                </a:lnTo>
                <a:cubicBezTo>
                  <a:pt x="1796067" y="205507"/>
                  <a:pt x="1840960" y="160521"/>
                  <a:pt x="1840960" y="105032"/>
                </a:cubicBezTo>
                <a:lnTo>
                  <a:pt x="1840960" y="42154"/>
                </a:lnTo>
                <a:cubicBezTo>
                  <a:pt x="1840960" y="30455"/>
                  <a:pt x="1845695" y="19879"/>
                  <a:pt x="1853340" y="12227"/>
                </a:cubicBezTo>
                <a:lnTo>
                  <a:pt x="1882815" y="0"/>
                </a:lnTo>
                <a:lnTo>
                  <a:pt x="2363944" y="0"/>
                </a:lnTo>
                <a:lnTo>
                  <a:pt x="2495460" y="26602"/>
                </a:lnTo>
                <a:cubicBezTo>
                  <a:pt x="2617412" y="78284"/>
                  <a:pt x="2702969" y="199277"/>
                  <a:pt x="2702969" y="340318"/>
                </a:cubicBezTo>
                <a:lnTo>
                  <a:pt x="2702969" y="5498060"/>
                </a:lnTo>
                <a:cubicBezTo>
                  <a:pt x="2702969" y="5686115"/>
                  <a:pt x="2550867" y="5838529"/>
                  <a:pt x="2363197" y="5838529"/>
                </a:cubicBezTo>
                <a:lnTo>
                  <a:pt x="339023" y="5838529"/>
                </a:lnTo>
                <a:cubicBezTo>
                  <a:pt x="174812" y="5838529"/>
                  <a:pt x="37833" y="5721837"/>
                  <a:pt x="6153" y="5566682"/>
                </a:cubicBezTo>
                <a:lnTo>
                  <a:pt x="0" y="5505507"/>
                </a:lnTo>
                <a:lnTo>
                  <a:pt x="0" y="332871"/>
                </a:lnTo>
                <a:lnTo>
                  <a:pt x="6153" y="271696"/>
                </a:lnTo>
                <a:cubicBezTo>
                  <a:pt x="28781" y="160871"/>
                  <a:pt x="105134" y="69670"/>
                  <a:pt x="206761" y="266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953376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CA8713-0F0F-2F0D-5CE9-3F2EFF28DF72}"/>
              </a:ext>
            </a:extLst>
          </p:cNvPr>
          <p:cNvGrpSpPr/>
          <p:nvPr userDrawn="1"/>
        </p:nvGrpSpPr>
        <p:grpSpPr>
          <a:xfrm>
            <a:off x="4615896" y="404622"/>
            <a:ext cx="2960209" cy="6045205"/>
            <a:chOff x="7891059" y="404622"/>
            <a:chExt cx="2960209" cy="604520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D1CCC72-E6DC-FF3F-DDDB-7DAB61557F97}"/>
                </a:ext>
              </a:extLst>
            </p:cNvPr>
            <p:cNvSpPr/>
            <p:nvPr userDrawn="1"/>
          </p:nvSpPr>
          <p:spPr>
            <a:xfrm>
              <a:off x="7932193" y="422732"/>
              <a:ext cx="2873604" cy="6008912"/>
            </a:xfrm>
            <a:custGeom>
              <a:avLst/>
              <a:gdLst>
                <a:gd name="connsiteX0" fmla="*/ 2448889 w 2873604"/>
                <a:gd name="connsiteY0" fmla="*/ 0 h 6008912"/>
                <a:gd name="connsiteX1" fmla="*/ 2873605 w 2873604"/>
                <a:gd name="connsiteY1" fmla="*/ 425586 h 6008912"/>
                <a:gd name="connsiteX2" fmla="*/ 2873605 w 2873604"/>
                <a:gd name="connsiteY2" fmla="*/ 5583327 h 6008912"/>
                <a:gd name="connsiteX3" fmla="*/ 2448889 w 2873604"/>
                <a:gd name="connsiteY3" fmla="*/ 6008913 h 6008912"/>
                <a:gd name="connsiteX4" fmla="*/ 424715 w 2873604"/>
                <a:gd name="connsiteY4" fmla="*/ 6008913 h 6008912"/>
                <a:gd name="connsiteX5" fmla="*/ 0 w 2873604"/>
                <a:gd name="connsiteY5" fmla="*/ 5583327 h 6008912"/>
                <a:gd name="connsiteX6" fmla="*/ 0 w 2873604"/>
                <a:gd name="connsiteY6" fmla="*/ 425586 h 6008912"/>
                <a:gd name="connsiteX7" fmla="*/ 424715 w 2873604"/>
                <a:gd name="connsiteY7" fmla="*/ 0 h 600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604" h="6008912">
                  <a:moveTo>
                    <a:pt x="2448889" y="0"/>
                  </a:moveTo>
                  <a:cubicBezTo>
                    <a:pt x="2683453" y="0"/>
                    <a:pt x="2873605" y="190541"/>
                    <a:pt x="2873605" y="425586"/>
                  </a:cubicBezTo>
                  <a:lnTo>
                    <a:pt x="2873605" y="5583327"/>
                  </a:lnTo>
                  <a:cubicBezTo>
                    <a:pt x="2873605" y="5818372"/>
                    <a:pt x="2683453" y="6008913"/>
                    <a:pt x="2448889" y="6008913"/>
                  </a:cubicBezTo>
                  <a:lnTo>
                    <a:pt x="424715" y="6008913"/>
                  </a:lnTo>
                  <a:cubicBezTo>
                    <a:pt x="190152" y="6008913"/>
                    <a:pt x="0" y="5818372"/>
                    <a:pt x="0" y="5583327"/>
                  </a:cubicBezTo>
                  <a:lnTo>
                    <a:pt x="0" y="425586"/>
                  </a:lnTo>
                  <a:cubicBezTo>
                    <a:pt x="0" y="190541"/>
                    <a:pt x="190152" y="0"/>
                    <a:pt x="424715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2988EF-3D4A-2CED-0D27-A5D05A1E83E3}"/>
                </a:ext>
              </a:extLst>
            </p:cNvPr>
            <p:cNvSpPr/>
            <p:nvPr userDrawn="1"/>
          </p:nvSpPr>
          <p:spPr>
            <a:xfrm>
              <a:off x="7891059" y="404622"/>
              <a:ext cx="2960209" cy="6045205"/>
            </a:xfrm>
            <a:custGeom>
              <a:avLst/>
              <a:gdLst>
                <a:gd name="connsiteX0" fmla="*/ 2954210 w 2960209"/>
                <a:gd name="connsiteY0" fmla="*/ 1757833 h 6045205"/>
                <a:gd name="connsiteX1" fmla="*/ 2939390 w 2960209"/>
                <a:gd name="connsiteY1" fmla="*/ 1751676 h 6045205"/>
                <a:gd name="connsiteX2" fmla="*/ 2932812 w 2960209"/>
                <a:gd name="connsiteY2" fmla="*/ 1751676 h 6045205"/>
                <a:gd name="connsiteX3" fmla="*/ 2932812 w 2960209"/>
                <a:gd name="connsiteY3" fmla="*/ 443696 h 6045205"/>
                <a:gd name="connsiteX4" fmla="*/ 2490024 w 2960209"/>
                <a:gd name="connsiteY4" fmla="*/ 0 h 6045205"/>
                <a:gd name="connsiteX5" fmla="*/ 465849 w 2960209"/>
                <a:gd name="connsiteY5" fmla="*/ 0 h 6045205"/>
                <a:gd name="connsiteX6" fmla="*/ 23061 w 2960209"/>
                <a:gd name="connsiteY6" fmla="*/ 443696 h 6045205"/>
                <a:gd name="connsiteX7" fmla="*/ 23061 w 2960209"/>
                <a:gd name="connsiteY7" fmla="*/ 1049948 h 6045205"/>
                <a:gd name="connsiteX8" fmla="*/ 19230 w 2960209"/>
                <a:gd name="connsiteY8" fmla="*/ 1049948 h 6045205"/>
                <a:gd name="connsiteX9" fmla="*/ 7301 w 2960209"/>
                <a:gd name="connsiteY9" fmla="*/ 1054150 h 6045205"/>
                <a:gd name="connsiteX10" fmla="*/ 145 w 2960209"/>
                <a:gd name="connsiteY10" fmla="*/ 1069072 h 6045205"/>
                <a:gd name="connsiteX11" fmla="*/ 145 w 2960209"/>
                <a:gd name="connsiteY11" fmla="*/ 1214098 h 6045205"/>
                <a:gd name="connsiteX12" fmla="*/ 4338 w 2960209"/>
                <a:gd name="connsiteY12" fmla="*/ 1226123 h 6045205"/>
                <a:gd name="connsiteX13" fmla="*/ 19157 w 2960209"/>
                <a:gd name="connsiteY13" fmla="*/ 1233222 h 6045205"/>
                <a:gd name="connsiteX14" fmla="*/ 22989 w 2960209"/>
                <a:gd name="connsiteY14" fmla="*/ 1233222 h 6045205"/>
                <a:gd name="connsiteX15" fmla="*/ 22989 w 2960209"/>
                <a:gd name="connsiteY15" fmla="*/ 1458293 h 6045205"/>
                <a:gd name="connsiteX16" fmla="*/ 19157 w 2960209"/>
                <a:gd name="connsiteY16" fmla="*/ 1458293 h 6045205"/>
                <a:gd name="connsiteX17" fmla="*/ 5639 w 2960209"/>
                <a:gd name="connsiteY17" fmla="*/ 1463871 h 6045205"/>
                <a:gd name="connsiteX18" fmla="*/ 72 w 2960209"/>
                <a:gd name="connsiteY18" fmla="*/ 1477418 h 6045205"/>
                <a:gd name="connsiteX19" fmla="*/ 72 w 2960209"/>
                <a:gd name="connsiteY19" fmla="*/ 1784564 h 6045205"/>
                <a:gd name="connsiteX20" fmla="*/ 4410 w 2960209"/>
                <a:gd name="connsiteY20" fmla="*/ 1796734 h 6045205"/>
                <a:gd name="connsiteX21" fmla="*/ 19085 w 2960209"/>
                <a:gd name="connsiteY21" fmla="*/ 1803688 h 6045205"/>
                <a:gd name="connsiteX22" fmla="*/ 22917 w 2960209"/>
                <a:gd name="connsiteY22" fmla="*/ 1803688 h 6045205"/>
                <a:gd name="connsiteX23" fmla="*/ 22917 w 2960209"/>
                <a:gd name="connsiteY23" fmla="*/ 1994133 h 6045205"/>
                <a:gd name="connsiteX24" fmla="*/ 19085 w 2960209"/>
                <a:gd name="connsiteY24" fmla="*/ 1994133 h 6045205"/>
                <a:gd name="connsiteX25" fmla="*/ 7880 w 2960209"/>
                <a:gd name="connsiteY25" fmla="*/ 1997755 h 6045205"/>
                <a:gd name="connsiteX26" fmla="*/ 0 w 2960209"/>
                <a:gd name="connsiteY26" fmla="*/ 2013258 h 6045205"/>
                <a:gd name="connsiteX27" fmla="*/ 0 w 2960209"/>
                <a:gd name="connsiteY27" fmla="*/ 2320404 h 6045205"/>
                <a:gd name="connsiteX28" fmla="*/ 5566 w 2960209"/>
                <a:gd name="connsiteY28" fmla="*/ 2333950 h 6045205"/>
                <a:gd name="connsiteX29" fmla="*/ 19085 w 2960209"/>
                <a:gd name="connsiteY29" fmla="*/ 2339528 h 6045205"/>
                <a:gd name="connsiteX30" fmla="*/ 22917 w 2960209"/>
                <a:gd name="connsiteY30" fmla="*/ 2339528 h 6045205"/>
                <a:gd name="connsiteX31" fmla="*/ 22917 w 2960209"/>
                <a:gd name="connsiteY31" fmla="*/ 5601510 h 6045205"/>
                <a:gd name="connsiteX32" fmla="*/ 465705 w 2960209"/>
                <a:gd name="connsiteY32" fmla="*/ 6045206 h 6045205"/>
                <a:gd name="connsiteX33" fmla="*/ 2489879 w 2960209"/>
                <a:gd name="connsiteY33" fmla="*/ 6045206 h 6045205"/>
                <a:gd name="connsiteX34" fmla="*/ 2932667 w 2960209"/>
                <a:gd name="connsiteY34" fmla="*/ 5601510 h 6045205"/>
                <a:gd name="connsiteX35" fmla="*/ 2932667 w 2960209"/>
                <a:gd name="connsiteY35" fmla="*/ 2353219 h 6045205"/>
                <a:gd name="connsiteX36" fmla="*/ 2939245 w 2960209"/>
                <a:gd name="connsiteY36" fmla="*/ 2353219 h 6045205"/>
                <a:gd name="connsiteX37" fmla="*/ 2953704 w 2960209"/>
                <a:gd name="connsiteY37" fmla="*/ 2347424 h 6045205"/>
                <a:gd name="connsiteX38" fmla="*/ 2960210 w 2960209"/>
                <a:gd name="connsiteY38" fmla="*/ 2332212 h 6045205"/>
                <a:gd name="connsiteX39" fmla="*/ 2960210 w 2960209"/>
                <a:gd name="connsiteY39" fmla="*/ 1772756 h 6045205"/>
                <a:gd name="connsiteX40" fmla="*/ 2954065 w 2960209"/>
                <a:gd name="connsiteY40" fmla="*/ 1757906 h 6045205"/>
                <a:gd name="connsiteX41" fmla="*/ 2914739 w 2960209"/>
                <a:gd name="connsiteY41" fmla="*/ 5601437 h 6045205"/>
                <a:gd name="connsiteX42" fmla="*/ 2490024 w 2960209"/>
                <a:gd name="connsiteY42" fmla="*/ 6027023 h 6045205"/>
                <a:gd name="connsiteX43" fmla="*/ 465849 w 2960209"/>
                <a:gd name="connsiteY43" fmla="*/ 6027023 h 6045205"/>
                <a:gd name="connsiteX44" fmla="*/ 41134 w 2960209"/>
                <a:gd name="connsiteY44" fmla="*/ 5601437 h 6045205"/>
                <a:gd name="connsiteX45" fmla="*/ 41134 w 2960209"/>
                <a:gd name="connsiteY45" fmla="*/ 443696 h 6045205"/>
                <a:gd name="connsiteX46" fmla="*/ 465849 w 2960209"/>
                <a:gd name="connsiteY46" fmla="*/ 18110 h 6045205"/>
                <a:gd name="connsiteX47" fmla="*/ 2490024 w 2960209"/>
                <a:gd name="connsiteY47" fmla="*/ 18110 h 6045205"/>
                <a:gd name="connsiteX48" fmla="*/ 2914739 w 2960209"/>
                <a:gd name="connsiteY48" fmla="*/ 443696 h 6045205"/>
                <a:gd name="connsiteX49" fmla="*/ 2914739 w 2960209"/>
                <a:gd name="connsiteY49" fmla="*/ 5601437 h 604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0209" h="6045205">
                  <a:moveTo>
                    <a:pt x="2954210" y="1757833"/>
                  </a:moveTo>
                  <a:cubicBezTo>
                    <a:pt x="2950378" y="1753994"/>
                    <a:pt x="2945173" y="1751676"/>
                    <a:pt x="2939390" y="1751676"/>
                  </a:cubicBezTo>
                  <a:lnTo>
                    <a:pt x="2932812" y="1751676"/>
                  </a:lnTo>
                  <a:lnTo>
                    <a:pt x="2932812" y="443696"/>
                  </a:lnTo>
                  <a:cubicBezTo>
                    <a:pt x="2932812" y="199066"/>
                    <a:pt x="2734153" y="0"/>
                    <a:pt x="2490024" y="0"/>
                  </a:cubicBezTo>
                  <a:lnTo>
                    <a:pt x="465849" y="0"/>
                  </a:lnTo>
                  <a:cubicBezTo>
                    <a:pt x="221719" y="0"/>
                    <a:pt x="23061" y="199066"/>
                    <a:pt x="23061" y="443696"/>
                  </a:cubicBezTo>
                  <a:lnTo>
                    <a:pt x="23061" y="1049948"/>
                  </a:lnTo>
                  <a:lnTo>
                    <a:pt x="19230" y="1049948"/>
                  </a:lnTo>
                  <a:cubicBezTo>
                    <a:pt x="14748" y="1049948"/>
                    <a:pt x="10555" y="1051542"/>
                    <a:pt x="7301" y="1054150"/>
                  </a:cubicBezTo>
                  <a:cubicBezTo>
                    <a:pt x="2964" y="1057627"/>
                    <a:pt x="145" y="1063060"/>
                    <a:pt x="145" y="1069072"/>
                  </a:cubicBezTo>
                  <a:lnTo>
                    <a:pt x="145" y="1214098"/>
                  </a:lnTo>
                  <a:cubicBezTo>
                    <a:pt x="145" y="1218661"/>
                    <a:pt x="1735" y="1222790"/>
                    <a:pt x="4338" y="1226123"/>
                  </a:cubicBezTo>
                  <a:cubicBezTo>
                    <a:pt x="7808" y="1230469"/>
                    <a:pt x="13157" y="1233222"/>
                    <a:pt x="19157" y="1233222"/>
                  </a:cubicBezTo>
                  <a:lnTo>
                    <a:pt x="22989" y="1233222"/>
                  </a:lnTo>
                  <a:lnTo>
                    <a:pt x="22989" y="1458293"/>
                  </a:lnTo>
                  <a:lnTo>
                    <a:pt x="19157" y="1458293"/>
                  </a:lnTo>
                  <a:cubicBezTo>
                    <a:pt x="13880" y="1458293"/>
                    <a:pt x="9109" y="1460467"/>
                    <a:pt x="5639" y="1463871"/>
                  </a:cubicBezTo>
                  <a:cubicBezTo>
                    <a:pt x="2169" y="1467348"/>
                    <a:pt x="72" y="1472129"/>
                    <a:pt x="72" y="1477418"/>
                  </a:cubicBezTo>
                  <a:lnTo>
                    <a:pt x="72" y="1784564"/>
                  </a:lnTo>
                  <a:cubicBezTo>
                    <a:pt x="72" y="1789200"/>
                    <a:pt x="1735" y="1793402"/>
                    <a:pt x="4410" y="1796734"/>
                  </a:cubicBezTo>
                  <a:cubicBezTo>
                    <a:pt x="7880" y="1801008"/>
                    <a:pt x="13229" y="1803688"/>
                    <a:pt x="19085" y="1803688"/>
                  </a:cubicBezTo>
                  <a:lnTo>
                    <a:pt x="22917" y="1803688"/>
                  </a:lnTo>
                  <a:lnTo>
                    <a:pt x="22917" y="1994133"/>
                  </a:lnTo>
                  <a:lnTo>
                    <a:pt x="19085" y="1994133"/>
                  </a:lnTo>
                  <a:cubicBezTo>
                    <a:pt x="14892" y="1994133"/>
                    <a:pt x="11061" y="1995510"/>
                    <a:pt x="7880" y="1997755"/>
                  </a:cubicBezTo>
                  <a:cubicBezTo>
                    <a:pt x="3109" y="2001233"/>
                    <a:pt x="0" y="2006883"/>
                    <a:pt x="0" y="2013258"/>
                  </a:cubicBezTo>
                  <a:lnTo>
                    <a:pt x="0" y="2320404"/>
                  </a:lnTo>
                  <a:cubicBezTo>
                    <a:pt x="0" y="2325692"/>
                    <a:pt x="2169" y="2330473"/>
                    <a:pt x="5566" y="2333950"/>
                  </a:cubicBezTo>
                  <a:cubicBezTo>
                    <a:pt x="9036" y="2337427"/>
                    <a:pt x="13808" y="2339528"/>
                    <a:pt x="19085" y="2339528"/>
                  </a:cubicBezTo>
                  <a:lnTo>
                    <a:pt x="22917" y="2339528"/>
                  </a:lnTo>
                  <a:lnTo>
                    <a:pt x="22917" y="5601510"/>
                  </a:lnTo>
                  <a:cubicBezTo>
                    <a:pt x="22917" y="5846140"/>
                    <a:pt x="221575" y="6045206"/>
                    <a:pt x="465705" y="6045206"/>
                  </a:cubicBezTo>
                  <a:lnTo>
                    <a:pt x="2489879" y="6045206"/>
                  </a:lnTo>
                  <a:cubicBezTo>
                    <a:pt x="2734009" y="6045206"/>
                    <a:pt x="2932667" y="5846140"/>
                    <a:pt x="2932667" y="5601510"/>
                  </a:cubicBezTo>
                  <a:lnTo>
                    <a:pt x="2932667" y="2353219"/>
                  </a:lnTo>
                  <a:lnTo>
                    <a:pt x="2939245" y="2353219"/>
                  </a:lnTo>
                  <a:cubicBezTo>
                    <a:pt x="2944884" y="2353219"/>
                    <a:pt x="2949945" y="2350974"/>
                    <a:pt x="2953704" y="2347424"/>
                  </a:cubicBezTo>
                  <a:cubicBezTo>
                    <a:pt x="2957680" y="2343585"/>
                    <a:pt x="2960210" y="2338224"/>
                    <a:pt x="2960210" y="2332212"/>
                  </a:cubicBezTo>
                  <a:lnTo>
                    <a:pt x="2960210" y="1772756"/>
                  </a:lnTo>
                  <a:cubicBezTo>
                    <a:pt x="2960210" y="1766961"/>
                    <a:pt x="2957897" y="1761673"/>
                    <a:pt x="2954065" y="1757906"/>
                  </a:cubicBezTo>
                  <a:close/>
                  <a:moveTo>
                    <a:pt x="2914739" y="5601437"/>
                  </a:moveTo>
                  <a:cubicBezTo>
                    <a:pt x="2914739" y="5836071"/>
                    <a:pt x="2724177" y="6027023"/>
                    <a:pt x="2490024" y="6027023"/>
                  </a:cubicBezTo>
                  <a:lnTo>
                    <a:pt x="465849" y="6027023"/>
                  </a:lnTo>
                  <a:cubicBezTo>
                    <a:pt x="231696" y="6027023"/>
                    <a:pt x="41134" y="5836071"/>
                    <a:pt x="41134" y="5601437"/>
                  </a:cubicBezTo>
                  <a:lnTo>
                    <a:pt x="41134" y="443696"/>
                  </a:lnTo>
                  <a:cubicBezTo>
                    <a:pt x="41134" y="208990"/>
                    <a:pt x="231696" y="18110"/>
                    <a:pt x="465849" y="18110"/>
                  </a:cubicBezTo>
                  <a:lnTo>
                    <a:pt x="2490024" y="18110"/>
                  </a:lnTo>
                  <a:cubicBezTo>
                    <a:pt x="2724177" y="18110"/>
                    <a:pt x="2914739" y="208990"/>
                    <a:pt x="2914739" y="443696"/>
                  </a:cubicBezTo>
                  <a:lnTo>
                    <a:pt x="2914739" y="56014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9" name="Media Placeholder 3">
            <a:extLst>
              <a:ext uri="{FF2B5EF4-FFF2-40B4-BE49-F238E27FC236}">
                <a16:creationId xmlns:a16="http://schemas.microsoft.com/office/drawing/2014/main" id="{7AC19927-6E65-93DC-B258-AA41FA320D5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4744516" y="508000"/>
            <a:ext cx="2702969" cy="5838529"/>
          </a:xfrm>
          <a:custGeom>
            <a:avLst/>
            <a:gdLst>
              <a:gd name="connsiteX0" fmla="*/ 338277 w 2702969"/>
              <a:gd name="connsiteY0" fmla="*/ 0 h 5838529"/>
              <a:gd name="connsiteX1" fmla="*/ 819478 w 2702969"/>
              <a:gd name="connsiteY1" fmla="*/ 0 h 5838529"/>
              <a:gd name="connsiteX2" fmla="*/ 848979 w 2702969"/>
              <a:gd name="connsiteY2" fmla="*/ 12254 h 5838529"/>
              <a:gd name="connsiteX3" fmla="*/ 861332 w 2702969"/>
              <a:gd name="connsiteY3" fmla="*/ 42154 h 5838529"/>
              <a:gd name="connsiteX4" fmla="*/ 861332 w 2702969"/>
              <a:gd name="connsiteY4" fmla="*/ 105032 h 5838529"/>
              <a:gd name="connsiteX5" fmla="*/ 961601 w 2702969"/>
              <a:gd name="connsiteY5" fmla="*/ 205507 h 5838529"/>
              <a:gd name="connsiteX6" fmla="*/ 1740691 w 2702969"/>
              <a:gd name="connsiteY6" fmla="*/ 205507 h 5838529"/>
              <a:gd name="connsiteX7" fmla="*/ 1840960 w 2702969"/>
              <a:gd name="connsiteY7" fmla="*/ 105032 h 5838529"/>
              <a:gd name="connsiteX8" fmla="*/ 1840960 w 2702969"/>
              <a:gd name="connsiteY8" fmla="*/ 42154 h 5838529"/>
              <a:gd name="connsiteX9" fmla="*/ 1853340 w 2702969"/>
              <a:gd name="connsiteY9" fmla="*/ 12227 h 5838529"/>
              <a:gd name="connsiteX10" fmla="*/ 1882815 w 2702969"/>
              <a:gd name="connsiteY10" fmla="*/ 0 h 5838529"/>
              <a:gd name="connsiteX11" fmla="*/ 2363944 w 2702969"/>
              <a:gd name="connsiteY11" fmla="*/ 0 h 5838529"/>
              <a:gd name="connsiteX12" fmla="*/ 2495460 w 2702969"/>
              <a:gd name="connsiteY12" fmla="*/ 26602 h 5838529"/>
              <a:gd name="connsiteX13" fmla="*/ 2702969 w 2702969"/>
              <a:gd name="connsiteY13" fmla="*/ 340318 h 5838529"/>
              <a:gd name="connsiteX14" fmla="*/ 2702969 w 2702969"/>
              <a:gd name="connsiteY14" fmla="*/ 5498060 h 5838529"/>
              <a:gd name="connsiteX15" fmla="*/ 2363197 w 2702969"/>
              <a:gd name="connsiteY15" fmla="*/ 5838529 h 5838529"/>
              <a:gd name="connsiteX16" fmla="*/ 339023 w 2702969"/>
              <a:gd name="connsiteY16" fmla="*/ 5838529 h 5838529"/>
              <a:gd name="connsiteX17" fmla="*/ 6153 w 2702969"/>
              <a:gd name="connsiteY17" fmla="*/ 5566682 h 5838529"/>
              <a:gd name="connsiteX18" fmla="*/ 0 w 2702969"/>
              <a:gd name="connsiteY18" fmla="*/ 5505507 h 5838529"/>
              <a:gd name="connsiteX19" fmla="*/ 0 w 2702969"/>
              <a:gd name="connsiteY19" fmla="*/ 332871 h 5838529"/>
              <a:gd name="connsiteX20" fmla="*/ 6153 w 2702969"/>
              <a:gd name="connsiteY20" fmla="*/ 271696 h 5838529"/>
              <a:gd name="connsiteX21" fmla="*/ 206761 w 2702969"/>
              <a:gd name="connsiteY21" fmla="*/ 26602 h 5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02969" h="5838529">
                <a:moveTo>
                  <a:pt x="338277" y="0"/>
                </a:moveTo>
                <a:lnTo>
                  <a:pt x="819478" y="0"/>
                </a:lnTo>
                <a:lnTo>
                  <a:pt x="848979" y="12254"/>
                </a:lnTo>
                <a:cubicBezTo>
                  <a:pt x="856615" y="19915"/>
                  <a:pt x="861332" y="30491"/>
                  <a:pt x="861332" y="42154"/>
                </a:cubicBezTo>
                <a:lnTo>
                  <a:pt x="861332" y="105032"/>
                </a:lnTo>
                <a:cubicBezTo>
                  <a:pt x="861332" y="160521"/>
                  <a:pt x="906226" y="205507"/>
                  <a:pt x="961601" y="205507"/>
                </a:cubicBezTo>
                <a:lnTo>
                  <a:pt x="1740691" y="205507"/>
                </a:lnTo>
                <a:cubicBezTo>
                  <a:pt x="1796067" y="205507"/>
                  <a:pt x="1840960" y="160521"/>
                  <a:pt x="1840960" y="105032"/>
                </a:cubicBezTo>
                <a:lnTo>
                  <a:pt x="1840960" y="42154"/>
                </a:lnTo>
                <a:cubicBezTo>
                  <a:pt x="1840960" y="30455"/>
                  <a:pt x="1845695" y="19879"/>
                  <a:pt x="1853340" y="12227"/>
                </a:cubicBezTo>
                <a:lnTo>
                  <a:pt x="1882815" y="0"/>
                </a:lnTo>
                <a:lnTo>
                  <a:pt x="2363944" y="0"/>
                </a:lnTo>
                <a:lnTo>
                  <a:pt x="2495460" y="26602"/>
                </a:lnTo>
                <a:cubicBezTo>
                  <a:pt x="2617412" y="78284"/>
                  <a:pt x="2702969" y="199277"/>
                  <a:pt x="2702969" y="340318"/>
                </a:cubicBezTo>
                <a:lnTo>
                  <a:pt x="2702969" y="5498060"/>
                </a:lnTo>
                <a:cubicBezTo>
                  <a:pt x="2702969" y="5686115"/>
                  <a:pt x="2550867" y="5838529"/>
                  <a:pt x="2363197" y="5838529"/>
                </a:cubicBezTo>
                <a:lnTo>
                  <a:pt x="339023" y="5838529"/>
                </a:lnTo>
                <a:cubicBezTo>
                  <a:pt x="174812" y="5838529"/>
                  <a:pt x="37833" y="5721837"/>
                  <a:pt x="6153" y="5566682"/>
                </a:cubicBezTo>
                <a:lnTo>
                  <a:pt x="0" y="5505507"/>
                </a:lnTo>
                <a:lnTo>
                  <a:pt x="0" y="332871"/>
                </a:lnTo>
                <a:lnTo>
                  <a:pt x="6153" y="271696"/>
                </a:lnTo>
                <a:cubicBezTo>
                  <a:pt x="28781" y="160871"/>
                  <a:pt x="105134" y="69670"/>
                  <a:pt x="206761" y="266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3844785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BC65F6-5524-4E4A-912C-9F33614C8CE2}"/>
              </a:ext>
            </a:extLst>
          </p:cNvPr>
          <p:cNvGrpSpPr/>
          <p:nvPr userDrawn="1"/>
        </p:nvGrpSpPr>
        <p:grpSpPr>
          <a:xfrm>
            <a:off x="2183915" y="1059834"/>
            <a:ext cx="7826508" cy="4746824"/>
            <a:chOff x="2183915" y="1059834"/>
            <a:chExt cx="7826508" cy="474682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36F68E3-5AAF-6DB1-7ADC-927B15EE19E2}"/>
                </a:ext>
              </a:extLst>
            </p:cNvPr>
            <p:cNvSpPr/>
            <p:nvPr userDrawn="1"/>
          </p:nvSpPr>
          <p:spPr>
            <a:xfrm>
              <a:off x="2784302" y="1059834"/>
              <a:ext cx="6625630" cy="4535088"/>
            </a:xfrm>
            <a:custGeom>
              <a:avLst/>
              <a:gdLst>
                <a:gd name="connsiteX0" fmla="*/ 6411015 w 6625630"/>
                <a:gd name="connsiteY0" fmla="*/ 0 h 4535088"/>
                <a:gd name="connsiteX1" fmla="*/ 214576 w 6625630"/>
                <a:gd name="connsiteY1" fmla="*/ 0 h 4535088"/>
                <a:gd name="connsiteX2" fmla="*/ 0 w 6625630"/>
                <a:gd name="connsiteY2" fmla="*/ 216072 h 4535088"/>
                <a:gd name="connsiteX3" fmla="*/ 0 w 6625630"/>
                <a:gd name="connsiteY3" fmla="*/ 4535089 h 4535088"/>
                <a:gd name="connsiteX4" fmla="*/ 6625631 w 6625630"/>
                <a:gd name="connsiteY4" fmla="*/ 4535089 h 4535088"/>
                <a:gd name="connsiteX5" fmla="*/ 6625631 w 6625630"/>
                <a:gd name="connsiteY5" fmla="*/ 216072 h 4535088"/>
                <a:gd name="connsiteX6" fmla="*/ 6411015 w 6625630"/>
                <a:gd name="connsiteY6" fmla="*/ 0 h 4535088"/>
                <a:gd name="connsiteX7" fmla="*/ 6411015 w 6625630"/>
                <a:gd name="connsiteY7" fmla="*/ 0 h 45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5630" h="4535088">
                  <a:moveTo>
                    <a:pt x="6411015" y="0"/>
                  </a:moveTo>
                  <a:lnTo>
                    <a:pt x="214576" y="0"/>
                  </a:lnTo>
                  <a:cubicBezTo>
                    <a:pt x="96280" y="0"/>
                    <a:pt x="0" y="96952"/>
                    <a:pt x="0" y="216072"/>
                  </a:cubicBezTo>
                  <a:lnTo>
                    <a:pt x="0" y="4535089"/>
                  </a:lnTo>
                  <a:lnTo>
                    <a:pt x="6625631" y="4535089"/>
                  </a:lnTo>
                  <a:lnTo>
                    <a:pt x="6625631" y="216072"/>
                  </a:lnTo>
                  <a:cubicBezTo>
                    <a:pt x="6625631" y="96952"/>
                    <a:pt x="6529334" y="0"/>
                    <a:pt x="6411015" y="0"/>
                  </a:cubicBezTo>
                  <a:lnTo>
                    <a:pt x="6411015" y="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bg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8BBFE73-9790-C3F2-20DD-2ABD8ECB581B}"/>
                </a:ext>
              </a:extLst>
            </p:cNvPr>
            <p:cNvSpPr/>
            <p:nvPr userDrawn="1"/>
          </p:nvSpPr>
          <p:spPr>
            <a:xfrm>
              <a:off x="2183915" y="5526493"/>
              <a:ext cx="7826508" cy="280165"/>
            </a:xfrm>
            <a:custGeom>
              <a:avLst/>
              <a:gdLst>
                <a:gd name="connsiteX0" fmla="*/ 0 w 7826508"/>
                <a:gd name="connsiteY0" fmla="*/ 0 h 280165"/>
                <a:gd name="connsiteX1" fmla="*/ 7807454 w 7826508"/>
                <a:gd name="connsiteY1" fmla="*/ 0 h 280165"/>
                <a:gd name="connsiteX2" fmla="*/ 7826508 w 7826508"/>
                <a:gd name="connsiteY2" fmla="*/ 19073 h 280165"/>
                <a:gd name="connsiteX3" fmla="*/ 7826508 w 7826508"/>
                <a:gd name="connsiteY3" fmla="*/ 155481 h 280165"/>
                <a:gd name="connsiteX4" fmla="*/ 7701858 w 7826508"/>
                <a:gd name="connsiteY4" fmla="*/ 280165 h 280165"/>
                <a:gd name="connsiteX5" fmla="*/ 124533 w 7826508"/>
                <a:gd name="connsiteY5" fmla="*/ 280165 h 280165"/>
                <a:gd name="connsiteX6" fmla="*/ 0 w 7826508"/>
                <a:gd name="connsiteY6" fmla="*/ 155624 h 280165"/>
                <a:gd name="connsiteX7" fmla="*/ 0 w 7826508"/>
                <a:gd name="connsiteY7" fmla="*/ 0 h 280165"/>
                <a:gd name="connsiteX8" fmla="*/ 0 w 7826508"/>
                <a:gd name="connsiteY8" fmla="*/ 0 h 2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508" h="280165">
                  <a:moveTo>
                    <a:pt x="0" y="0"/>
                  </a:moveTo>
                  <a:lnTo>
                    <a:pt x="7807454" y="0"/>
                  </a:lnTo>
                  <a:cubicBezTo>
                    <a:pt x="7817951" y="0"/>
                    <a:pt x="7826508" y="8547"/>
                    <a:pt x="7826508" y="19073"/>
                  </a:cubicBezTo>
                  <a:lnTo>
                    <a:pt x="7826508" y="155481"/>
                  </a:lnTo>
                  <a:cubicBezTo>
                    <a:pt x="7826508" y="224299"/>
                    <a:pt x="7770658" y="280165"/>
                    <a:pt x="7701858" y="280165"/>
                  </a:cubicBezTo>
                  <a:lnTo>
                    <a:pt x="124533" y="280165"/>
                  </a:lnTo>
                  <a:cubicBezTo>
                    <a:pt x="55801" y="280165"/>
                    <a:pt x="0" y="224362"/>
                    <a:pt x="0" y="155624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 cap="rnd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965432-711B-9CF4-A56B-C1D8A171C5A6}"/>
                </a:ext>
              </a:extLst>
            </p:cNvPr>
            <p:cNvSpPr/>
            <p:nvPr userDrawn="1"/>
          </p:nvSpPr>
          <p:spPr>
            <a:xfrm>
              <a:off x="5495036" y="5528689"/>
              <a:ext cx="1201927" cy="93179"/>
            </a:xfrm>
            <a:custGeom>
              <a:avLst/>
              <a:gdLst>
                <a:gd name="connsiteX0" fmla="*/ 1114495 w 1201927"/>
                <a:gd name="connsiteY0" fmla="*/ 93179 h 93179"/>
                <a:gd name="connsiteX1" fmla="*/ 87432 w 1201927"/>
                <a:gd name="connsiteY1" fmla="*/ 93179 h 93179"/>
                <a:gd name="connsiteX2" fmla="*/ 5140 w 1201927"/>
                <a:gd name="connsiteY2" fmla="*/ 25714 h 93179"/>
                <a:gd name="connsiteX3" fmla="*/ 0 w 1201927"/>
                <a:gd name="connsiteY3" fmla="*/ 0 h 93179"/>
                <a:gd name="connsiteX4" fmla="*/ 1201927 w 1201927"/>
                <a:gd name="connsiteY4" fmla="*/ 0 h 93179"/>
                <a:gd name="connsiteX5" fmla="*/ 1196787 w 1201927"/>
                <a:gd name="connsiteY5" fmla="*/ 25714 h 93179"/>
                <a:gd name="connsiteX6" fmla="*/ 1114495 w 1201927"/>
                <a:gd name="connsiteY6" fmla="*/ 93179 h 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927" h="93179">
                  <a:moveTo>
                    <a:pt x="1114495" y="93179"/>
                  </a:moveTo>
                  <a:lnTo>
                    <a:pt x="87432" y="93179"/>
                  </a:lnTo>
                  <a:cubicBezTo>
                    <a:pt x="47430" y="93179"/>
                    <a:pt x="12984" y="64944"/>
                    <a:pt x="5140" y="25714"/>
                  </a:cubicBezTo>
                  <a:lnTo>
                    <a:pt x="0" y="0"/>
                  </a:lnTo>
                  <a:lnTo>
                    <a:pt x="1201927" y="0"/>
                  </a:lnTo>
                  <a:lnTo>
                    <a:pt x="1196787" y="25714"/>
                  </a:lnTo>
                  <a:cubicBezTo>
                    <a:pt x="1188943" y="64944"/>
                    <a:pt x="1154503" y="93179"/>
                    <a:pt x="1114495" y="93179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EE199A-378A-2F30-5A26-FCF3CC870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1950" y="1174945"/>
            <a:ext cx="6390577" cy="4136830"/>
          </a:xfrm>
          <a:custGeom>
            <a:avLst/>
            <a:gdLst>
              <a:gd name="connsiteX0" fmla="*/ 73822 w 6390577"/>
              <a:gd name="connsiteY0" fmla="*/ 0 h 4136830"/>
              <a:gd name="connsiteX1" fmla="*/ 2842323 w 6390577"/>
              <a:gd name="connsiteY1" fmla="*/ 0 h 4136830"/>
              <a:gd name="connsiteX2" fmla="*/ 2859689 w 6390577"/>
              <a:gd name="connsiteY2" fmla="*/ 17368 h 4136830"/>
              <a:gd name="connsiteX3" fmla="*/ 2859689 w 6390577"/>
              <a:gd name="connsiteY3" fmla="*/ 90851 h 4136830"/>
              <a:gd name="connsiteX4" fmla="*/ 2880745 w 6390577"/>
              <a:gd name="connsiteY4" fmla="*/ 111817 h 4136830"/>
              <a:gd name="connsiteX5" fmla="*/ 3509571 w 6390577"/>
              <a:gd name="connsiteY5" fmla="*/ 111817 h 4136830"/>
              <a:gd name="connsiteX6" fmla="*/ 3530536 w 6390577"/>
              <a:gd name="connsiteY6" fmla="*/ 90851 h 4136830"/>
              <a:gd name="connsiteX7" fmla="*/ 3530536 w 6390577"/>
              <a:gd name="connsiteY7" fmla="*/ 17368 h 4136830"/>
              <a:gd name="connsiteX8" fmla="*/ 3547902 w 6390577"/>
              <a:gd name="connsiteY8" fmla="*/ 0 h 4136830"/>
              <a:gd name="connsiteX9" fmla="*/ 6316471 w 6390577"/>
              <a:gd name="connsiteY9" fmla="*/ 0 h 4136830"/>
              <a:gd name="connsiteX10" fmla="*/ 6390577 w 6390577"/>
              <a:gd name="connsiteY10" fmla="*/ 74078 h 4136830"/>
              <a:gd name="connsiteX11" fmla="*/ 6390577 w 6390577"/>
              <a:gd name="connsiteY11" fmla="*/ 4096115 h 4136830"/>
              <a:gd name="connsiteX12" fmla="*/ 6378525 w 6390577"/>
              <a:gd name="connsiteY12" fmla="*/ 4125189 h 4136830"/>
              <a:gd name="connsiteX13" fmla="*/ 6350418 w 6390577"/>
              <a:gd name="connsiteY13" fmla="*/ 4136830 h 4136830"/>
              <a:gd name="connsiteX14" fmla="*/ 39888 w 6390577"/>
              <a:gd name="connsiteY14" fmla="*/ 4136830 h 4136830"/>
              <a:gd name="connsiteX15" fmla="*/ 11791 w 6390577"/>
              <a:gd name="connsiteY15" fmla="*/ 4125189 h 4136830"/>
              <a:gd name="connsiteX16" fmla="*/ 0 w 6390577"/>
              <a:gd name="connsiteY16" fmla="*/ 4096716 h 4136830"/>
              <a:gd name="connsiteX17" fmla="*/ 0 w 6390577"/>
              <a:gd name="connsiteY17" fmla="*/ 72845 h 4136830"/>
              <a:gd name="connsiteX18" fmla="*/ 5572 w 6390577"/>
              <a:gd name="connsiteY18" fmla="*/ 45244 h 4136830"/>
              <a:gd name="connsiteX19" fmla="*/ 73822 w 6390577"/>
              <a:gd name="connsiteY19" fmla="*/ 0 h 41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90577" h="4136830">
                <a:moveTo>
                  <a:pt x="73822" y="0"/>
                </a:moveTo>
                <a:lnTo>
                  <a:pt x="2842323" y="0"/>
                </a:lnTo>
                <a:cubicBezTo>
                  <a:pt x="2851913" y="0"/>
                  <a:pt x="2859689" y="7776"/>
                  <a:pt x="2859689" y="17368"/>
                </a:cubicBezTo>
                <a:lnTo>
                  <a:pt x="2859689" y="90851"/>
                </a:lnTo>
                <a:cubicBezTo>
                  <a:pt x="2859689" y="102406"/>
                  <a:pt x="2869102" y="111817"/>
                  <a:pt x="2880745" y="111817"/>
                </a:cubicBezTo>
                <a:lnTo>
                  <a:pt x="3509571" y="111817"/>
                </a:lnTo>
                <a:cubicBezTo>
                  <a:pt x="3521220" y="111817"/>
                  <a:pt x="3530536" y="102406"/>
                  <a:pt x="3530536" y="90851"/>
                </a:cubicBezTo>
                <a:lnTo>
                  <a:pt x="3530536" y="17368"/>
                </a:lnTo>
                <a:cubicBezTo>
                  <a:pt x="3530536" y="7776"/>
                  <a:pt x="3538312" y="0"/>
                  <a:pt x="3547902" y="0"/>
                </a:cubicBezTo>
                <a:lnTo>
                  <a:pt x="6316471" y="0"/>
                </a:lnTo>
                <a:cubicBezTo>
                  <a:pt x="6357432" y="0"/>
                  <a:pt x="6390577" y="33166"/>
                  <a:pt x="6390577" y="74078"/>
                </a:cubicBezTo>
                <a:lnTo>
                  <a:pt x="6390577" y="4096115"/>
                </a:lnTo>
                <a:cubicBezTo>
                  <a:pt x="6390577" y="4107469"/>
                  <a:pt x="6385970" y="4117748"/>
                  <a:pt x="6378525" y="4125189"/>
                </a:cubicBezTo>
                <a:lnTo>
                  <a:pt x="6350418" y="4136830"/>
                </a:lnTo>
                <a:lnTo>
                  <a:pt x="39888" y="4136830"/>
                </a:lnTo>
                <a:lnTo>
                  <a:pt x="11791" y="4125189"/>
                </a:lnTo>
                <a:lnTo>
                  <a:pt x="0" y="4096716"/>
                </a:lnTo>
                <a:lnTo>
                  <a:pt x="0" y="72845"/>
                </a:lnTo>
                <a:lnTo>
                  <a:pt x="5572" y="45244"/>
                </a:lnTo>
                <a:cubicBezTo>
                  <a:pt x="16816" y="18656"/>
                  <a:pt x="43140" y="0"/>
                  <a:pt x="7382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50535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4FBC8E-7B3F-216F-56F6-4E7E2E96D74F}"/>
              </a:ext>
            </a:extLst>
          </p:cNvPr>
          <p:cNvGrpSpPr/>
          <p:nvPr userDrawn="1"/>
        </p:nvGrpSpPr>
        <p:grpSpPr>
          <a:xfrm>
            <a:off x="2183915" y="1059834"/>
            <a:ext cx="7826508" cy="4746824"/>
            <a:chOff x="2183915" y="1059834"/>
            <a:chExt cx="7826508" cy="474682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97AB76-1FE6-0114-D6B6-8108E4571F30}"/>
                </a:ext>
              </a:extLst>
            </p:cNvPr>
            <p:cNvSpPr/>
            <p:nvPr userDrawn="1"/>
          </p:nvSpPr>
          <p:spPr>
            <a:xfrm>
              <a:off x="2784302" y="1059834"/>
              <a:ext cx="6625630" cy="4535088"/>
            </a:xfrm>
            <a:custGeom>
              <a:avLst/>
              <a:gdLst>
                <a:gd name="connsiteX0" fmla="*/ 6411015 w 6625630"/>
                <a:gd name="connsiteY0" fmla="*/ 0 h 4535088"/>
                <a:gd name="connsiteX1" fmla="*/ 214576 w 6625630"/>
                <a:gd name="connsiteY1" fmla="*/ 0 h 4535088"/>
                <a:gd name="connsiteX2" fmla="*/ 0 w 6625630"/>
                <a:gd name="connsiteY2" fmla="*/ 216072 h 4535088"/>
                <a:gd name="connsiteX3" fmla="*/ 0 w 6625630"/>
                <a:gd name="connsiteY3" fmla="*/ 4535089 h 4535088"/>
                <a:gd name="connsiteX4" fmla="*/ 6625631 w 6625630"/>
                <a:gd name="connsiteY4" fmla="*/ 4535089 h 4535088"/>
                <a:gd name="connsiteX5" fmla="*/ 6625631 w 6625630"/>
                <a:gd name="connsiteY5" fmla="*/ 216072 h 4535088"/>
                <a:gd name="connsiteX6" fmla="*/ 6411015 w 6625630"/>
                <a:gd name="connsiteY6" fmla="*/ 0 h 4535088"/>
                <a:gd name="connsiteX7" fmla="*/ 6411015 w 6625630"/>
                <a:gd name="connsiteY7" fmla="*/ 0 h 45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5630" h="4535088">
                  <a:moveTo>
                    <a:pt x="6411015" y="0"/>
                  </a:moveTo>
                  <a:lnTo>
                    <a:pt x="214576" y="0"/>
                  </a:lnTo>
                  <a:cubicBezTo>
                    <a:pt x="96280" y="0"/>
                    <a:pt x="0" y="96952"/>
                    <a:pt x="0" y="216072"/>
                  </a:cubicBezTo>
                  <a:lnTo>
                    <a:pt x="0" y="4535089"/>
                  </a:lnTo>
                  <a:lnTo>
                    <a:pt x="6625631" y="4535089"/>
                  </a:lnTo>
                  <a:lnTo>
                    <a:pt x="6625631" y="216072"/>
                  </a:lnTo>
                  <a:cubicBezTo>
                    <a:pt x="6625631" y="96952"/>
                    <a:pt x="6529334" y="0"/>
                    <a:pt x="6411015" y="0"/>
                  </a:cubicBezTo>
                  <a:lnTo>
                    <a:pt x="6411015" y="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bg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E55000F-B6FF-813D-6011-54E0ACBE350E}"/>
                </a:ext>
              </a:extLst>
            </p:cNvPr>
            <p:cNvSpPr/>
            <p:nvPr userDrawn="1"/>
          </p:nvSpPr>
          <p:spPr>
            <a:xfrm>
              <a:off x="2183915" y="5526493"/>
              <a:ext cx="7826508" cy="280165"/>
            </a:xfrm>
            <a:custGeom>
              <a:avLst/>
              <a:gdLst>
                <a:gd name="connsiteX0" fmla="*/ 0 w 7826508"/>
                <a:gd name="connsiteY0" fmla="*/ 0 h 280165"/>
                <a:gd name="connsiteX1" fmla="*/ 7807454 w 7826508"/>
                <a:gd name="connsiteY1" fmla="*/ 0 h 280165"/>
                <a:gd name="connsiteX2" fmla="*/ 7826508 w 7826508"/>
                <a:gd name="connsiteY2" fmla="*/ 19073 h 280165"/>
                <a:gd name="connsiteX3" fmla="*/ 7826508 w 7826508"/>
                <a:gd name="connsiteY3" fmla="*/ 155481 h 280165"/>
                <a:gd name="connsiteX4" fmla="*/ 7701858 w 7826508"/>
                <a:gd name="connsiteY4" fmla="*/ 280165 h 280165"/>
                <a:gd name="connsiteX5" fmla="*/ 124533 w 7826508"/>
                <a:gd name="connsiteY5" fmla="*/ 280165 h 280165"/>
                <a:gd name="connsiteX6" fmla="*/ 0 w 7826508"/>
                <a:gd name="connsiteY6" fmla="*/ 155624 h 280165"/>
                <a:gd name="connsiteX7" fmla="*/ 0 w 7826508"/>
                <a:gd name="connsiteY7" fmla="*/ 0 h 280165"/>
                <a:gd name="connsiteX8" fmla="*/ 0 w 7826508"/>
                <a:gd name="connsiteY8" fmla="*/ 0 h 2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508" h="280165">
                  <a:moveTo>
                    <a:pt x="0" y="0"/>
                  </a:moveTo>
                  <a:lnTo>
                    <a:pt x="7807454" y="0"/>
                  </a:lnTo>
                  <a:cubicBezTo>
                    <a:pt x="7817951" y="0"/>
                    <a:pt x="7826508" y="8547"/>
                    <a:pt x="7826508" y="19073"/>
                  </a:cubicBezTo>
                  <a:lnTo>
                    <a:pt x="7826508" y="155481"/>
                  </a:lnTo>
                  <a:cubicBezTo>
                    <a:pt x="7826508" y="224299"/>
                    <a:pt x="7770658" y="280165"/>
                    <a:pt x="7701858" y="280165"/>
                  </a:cubicBezTo>
                  <a:lnTo>
                    <a:pt x="124533" y="280165"/>
                  </a:lnTo>
                  <a:cubicBezTo>
                    <a:pt x="55801" y="280165"/>
                    <a:pt x="0" y="224362"/>
                    <a:pt x="0" y="155624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 cap="rnd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FEB8C17-C54F-B946-893A-FE8FBA13958E}"/>
                </a:ext>
              </a:extLst>
            </p:cNvPr>
            <p:cNvSpPr/>
            <p:nvPr userDrawn="1"/>
          </p:nvSpPr>
          <p:spPr>
            <a:xfrm>
              <a:off x="5495036" y="5528689"/>
              <a:ext cx="1201927" cy="93179"/>
            </a:xfrm>
            <a:custGeom>
              <a:avLst/>
              <a:gdLst>
                <a:gd name="connsiteX0" fmla="*/ 1114495 w 1201927"/>
                <a:gd name="connsiteY0" fmla="*/ 93179 h 93179"/>
                <a:gd name="connsiteX1" fmla="*/ 87432 w 1201927"/>
                <a:gd name="connsiteY1" fmla="*/ 93179 h 93179"/>
                <a:gd name="connsiteX2" fmla="*/ 5140 w 1201927"/>
                <a:gd name="connsiteY2" fmla="*/ 25714 h 93179"/>
                <a:gd name="connsiteX3" fmla="*/ 0 w 1201927"/>
                <a:gd name="connsiteY3" fmla="*/ 0 h 93179"/>
                <a:gd name="connsiteX4" fmla="*/ 1201927 w 1201927"/>
                <a:gd name="connsiteY4" fmla="*/ 0 h 93179"/>
                <a:gd name="connsiteX5" fmla="*/ 1196787 w 1201927"/>
                <a:gd name="connsiteY5" fmla="*/ 25714 h 93179"/>
                <a:gd name="connsiteX6" fmla="*/ 1114495 w 1201927"/>
                <a:gd name="connsiteY6" fmla="*/ 93179 h 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927" h="93179">
                  <a:moveTo>
                    <a:pt x="1114495" y="93179"/>
                  </a:moveTo>
                  <a:lnTo>
                    <a:pt x="87432" y="93179"/>
                  </a:lnTo>
                  <a:cubicBezTo>
                    <a:pt x="47430" y="93179"/>
                    <a:pt x="12984" y="64944"/>
                    <a:pt x="5140" y="25714"/>
                  </a:cubicBezTo>
                  <a:lnTo>
                    <a:pt x="0" y="0"/>
                  </a:lnTo>
                  <a:lnTo>
                    <a:pt x="1201927" y="0"/>
                  </a:lnTo>
                  <a:lnTo>
                    <a:pt x="1196787" y="25714"/>
                  </a:lnTo>
                  <a:cubicBezTo>
                    <a:pt x="1188943" y="64944"/>
                    <a:pt x="1154503" y="93179"/>
                    <a:pt x="1114495" y="93179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R">
                <a:latin typeface="Aptos" panose="020B0004020202020204" pitchFamily="34" charset="0"/>
              </a:endParaRPr>
            </a:p>
          </p:txBody>
        </p:sp>
      </p:grpSp>
      <p:sp>
        <p:nvSpPr>
          <p:cNvPr id="11" name="Media Placeholder 4">
            <a:extLst>
              <a:ext uri="{FF2B5EF4-FFF2-40B4-BE49-F238E27FC236}">
                <a16:creationId xmlns:a16="http://schemas.microsoft.com/office/drawing/2014/main" id="{A2389BB6-DB9A-4CF2-C838-D0156F34B7A1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2901950" y="1174945"/>
            <a:ext cx="6390577" cy="4136830"/>
          </a:xfrm>
          <a:custGeom>
            <a:avLst/>
            <a:gdLst>
              <a:gd name="connsiteX0" fmla="*/ 73822 w 6390577"/>
              <a:gd name="connsiteY0" fmla="*/ 0 h 4136830"/>
              <a:gd name="connsiteX1" fmla="*/ 2842323 w 6390577"/>
              <a:gd name="connsiteY1" fmla="*/ 0 h 4136830"/>
              <a:gd name="connsiteX2" fmla="*/ 2859689 w 6390577"/>
              <a:gd name="connsiteY2" fmla="*/ 17368 h 4136830"/>
              <a:gd name="connsiteX3" fmla="*/ 2859689 w 6390577"/>
              <a:gd name="connsiteY3" fmla="*/ 90851 h 4136830"/>
              <a:gd name="connsiteX4" fmla="*/ 2880745 w 6390577"/>
              <a:gd name="connsiteY4" fmla="*/ 111817 h 4136830"/>
              <a:gd name="connsiteX5" fmla="*/ 3509571 w 6390577"/>
              <a:gd name="connsiteY5" fmla="*/ 111817 h 4136830"/>
              <a:gd name="connsiteX6" fmla="*/ 3530536 w 6390577"/>
              <a:gd name="connsiteY6" fmla="*/ 90851 h 4136830"/>
              <a:gd name="connsiteX7" fmla="*/ 3530536 w 6390577"/>
              <a:gd name="connsiteY7" fmla="*/ 17368 h 4136830"/>
              <a:gd name="connsiteX8" fmla="*/ 3547902 w 6390577"/>
              <a:gd name="connsiteY8" fmla="*/ 0 h 4136830"/>
              <a:gd name="connsiteX9" fmla="*/ 6316471 w 6390577"/>
              <a:gd name="connsiteY9" fmla="*/ 0 h 4136830"/>
              <a:gd name="connsiteX10" fmla="*/ 6390577 w 6390577"/>
              <a:gd name="connsiteY10" fmla="*/ 74078 h 4136830"/>
              <a:gd name="connsiteX11" fmla="*/ 6390577 w 6390577"/>
              <a:gd name="connsiteY11" fmla="*/ 4096115 h 4136830"/>
              <a:gd name="connsiteX12" fmla="*/ 6378525 w 6390577"/>
              <a:gd name="connsiteY12" fmla="*/ 4125189 h 4136830"/>
              <a:gd name="connsiteX13" fmla="*/ 6350418 w 6390577"/>
              <a:gd name="connsiteY13" fmla="*/ 4136830 h 4136830"/>
              <a:gd name="connsiteX14" fmla="*/ 39888 w 6390577"/>
              <a:gd name="connsiteY14" fmla="*/ 4136830 h 4136830"/>
              <a:gd name="connsiteX15" fmla="*/ 11791 w 6390577"/>
              <a:gd name="connsiteY15" fmla="*/ 4125189 h 4136830"/>
              <a:gd name="connsiteX16" fmla="*/ 0 w 6390577"/>
              <a:gd name="connsiteY16" fmla="*/ 4096716 h 4136830"/>
              <a:gd name="connsiteX17" fmla="*/ 0 w 6390577"/>
              <a:gd name="connsiteY17" fmla="*/ 72845 h 4136830"/>
              <a:gd name="connsiteX18" fmla="*/ 5572 w 6390577"/>
              <a:gd name="connsiteY18" fmla="*/ 45244 h 4136830"/>
              <a:gd name="connsiteX19" fmla="*/ 73822 w 6390577"/>
              <a:gd name="connsiteY19" fmla="*/ 0 h 41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90577" h="4136830">
                <a:moveTo>
                  <a:pt x="73822" y="0"/>
                </a:moveTo>
                <a:lnTo>
                  <a:pt x="2842323" y="0"/>
                </a:lnTo>
                <a:cubicBezTo>
                  <a:pt x="2851913" y="0"/>
                  <a:pt x="2859689" y="7776"/>
                  <a:pt x="2859689" y="17368"/>
                </a:cubicBezTo>
                <a:lnTo>
                  <a:pt x="2859689" y="90851"/>
                </a:lnTo>
                <a:cubicBezTo>
                  <a:pt x="2859689" y="102406"/>
                  <a:pt x="2869102" y="111817"/>
                  <a:pt x="2880745" y="111817"/>
                </a:cubicBezTo>
                <a:lnTo>
                  <a:pt x="3509571" y="111817"/>
                </a:lnTo>
                <a:cubicBezTo>
                  <a:pt x="3521220" y="111817"/>
                  <a:pt x="3530536" y="102406"/>
                  <a:pt x="3530536" y="90851"/>
                </a:cubicBezTo>
                <a:lnTo>
                  <a:pt x="3530536" y="17368"/>
                </a:lnTo>
                <a:cubicBezTo>
                  <a:pt x="3530536" y="7776"/>
                  <a:pt x="3538312" y="0"/>
                  <a:pt x="3547902" y="0"/>
                </a:cubicBezTo>
                <a:lnTo>
                  <a:pt x="6316471" y="0"/>
                </a:lnTo>
                <a:cubicBezTo>
                  <a:pt x="6357432" y="0"/>
                  <a:pt x="6390577" y="33166"/>
                  <a:pt x="6390577" y="74078"/>
                </a:cubicBezTo>
                <a:lnTo>
                  <a:pt x="6390577" y="4096115"/>
                </a:lnTo>
                <a:cubicBezTo>
                  <a:pt x="6390577" y="4107469"/>
                  <a:pt x="6385970" y="4117748"/>
                  <a:pt x="6378525" y="4125189"/>
                </a:cubicBezTo>
                <a:lnTo>
                  <a:pt x="6350418" y="4136830"/>
                </a:lnTo>
                <a:lnTo>
                  <a:pt x="39888" y="4136830"/>
                </a:lnTo>
                <a:lnTo>
                  <a:pt x="11791" y="4125189"/>
                </a:lnTo>
                <a:lnTo>
                  <a:pt x="0" y="4096716"/>
                </a:lnTo>
                <a:lnTo>
                  <a:pt x="0" y="72845"/>
                </a:lnTo>
                <a:lnTo>
                  <a:pt x="5572" y="45244"/>
                </a:lnTo>
                <a:cubicBezTo>
                  <a:pt x="16816" y="18656"/>
                  <a:pt x="43140" y="0"/>
                  <a:pt x="7382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HR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152243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13" y="1448747"/>
            <a:ext cx="7561592" cy="3600460"/>
          </a:xfrm>
        </p:spPr>
        <p:txBody>
          <a:bodyPr lIns="0" anchor="ctr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DECC4-521A-6EE1-074D-F8B18A62C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449388"/>
            <a:ext cx="2879725" cy="3600450"/>
          </a:xfrm>
        </p:spPr>
        <p:txBody>
          <a:bodyPr anchor="ctr">
            <a:noAutofit/>
          </a:bodyPr>
          <a:lstStyle>
            <a:lvl1pPr marL="0" indent="0">
              <a:buNone/>
              <a:defRPr sz="16000" spc="-150">
                <a:solidFill>
                  <a:schemeClr val="accent1"/>
                </a:solidFill>
              </a:defRPr>
            </a:lvl1pPr>
            <a:lvl2pPr marL="180000" indent="0">
              <a:buNone/>
              <a:defRPr>
                <a:solidFill>
                  <a:schemeClr val="accent1"/>
                </a:solidFill>
              </a:defRPr>
            </a:lvl2pPr>
            <a:lvl3pPr marL="360000" indent="0">
              <a:buNone/>
              <a:defRPr>
                <a:solidFill>
                  <a:schemeClr val="accent1"/>
                </a:solidFill>
              </a:defRPr>
            </a:lvl3pPr>
            <a:lvl4pPr marL="540000" indent="0">
              <a:buNone/>
              <a:defRPr>
                <a:solidFill>
                  <a:schemeClr val="accent1"/>
                </a:solidFill>
              </a:defRPr>
            </a:lvl4pPr>
            <a:lvl5pPr marL="7200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01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39604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13" y="1448747"/>
            <a:ext cx="7561592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DECC4-521A-6EE1-074D-F8B18A62C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449388"/>
            <a:ext cx="2879725" cy="3600450"/>
          </a:xfrm>
        </p:spPr>
        <p:txBody>
          <a:bodyPr anchor="ctr">
            <a:noAutofit/>
          </a:bodyPr>
          <a:lstStyle>
            <a:lvl1pPr marL="0" indent="0">
              <a:buNone/>
              <a:defRPr sz="16000" spc="-150">
                <a:solidFill>
                  <a:schemeClr val="accent1"/>
                </a:solidFill>
              </a:defRPr>
            </a:lvl1pPr>
            <a:lvl2pPr marL="180000" indent="0">
              <a:buNone/>
              <a:defRPr>
                <a:solidFill>
                  <a:schemeClr val="accent1"/>
                </a:solidFill>
              </a:defRPr>
            </a:lvl2pPr>
            <a:lvl3pPr marL="360000" indent="0">
              <a:buNone/>
              <a:defRPr>
                <a:solidFill>
                  <a:schemeClr val="accent1"/>
                </a:solidFill>
              </a:defRPr>
            </a:lvl3pPr>
            <a:lvl4pPr marL="540000" indent="0">
              <a:buNone/>
              <a:defRPr>
                <a:solidFill>
                  <a:schemeClr val="accent1"/>
                </a:solidFill>
              </a:defRPr>
            </a:lvl4pPr>
            <a:lvl5pPr marL="7200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01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81980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13" y="1448747"/>
            <a:ext cx="7561592" cy="3600460"/>
          </a:xfrm>
        </p:spPr>
        <p:txBody>
          <a:bodyPr lIns="0" anchor="ctr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DECC4-521A-6EE1-074D-F8B18A62C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449388"/>
            <a:ext cx="2879725" cy="3600450"/>
          </a:xfrm>
        </p:spPr>
        <p:txBody>
          <a:bodyPr anchor="ctr">
            <a:noAutofit/>
          </a:bodyPr>
          <a:lstStyle>
            <a:lvl1pPr marL="0" indent="0">
              <a:buNone/>
              <a:defRPr sz="16000" spc="-150">
                <a:solidFill>
                  <a:srgbClr val="1B1A19"/>
                </a:solidFill>
              </a:defRPr>
            </a:lvl1pPr>
            <a:lvl2pPr marL="180000" indent="0">
              <a:buNone/>
              <a:defRPr>
                <a:solidFill>
                  <a:schemeClr val="accent1"/>
                </a:solidFill>
              </a:defRPr>
            </a:lvl2pPr>
            <a:lvl3pPr marL="360000" indent="0">
              <a:buNone/>
              <a:defRPr>
                <a:solidFill>
                  <a:schemeClr val="accent1"/>
                </a:solidFill>
              </a:defRPr>
            </a:lvl3pPr>
            <a:lvl4pPr marL="540000" indent="0">
              <a:buNone/>
              <a:defRPr>
                <a:solidFill>
                  <a:schemeClr val="accent1"/>
                </a:solidFill>
              </a:defRPr>
            </a:lvl4pPr>
            <a:lvl5pPr marL="7200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01</a:t>
            </a:r>
            <a:endParaRPr lang="en-HR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0A5603-698E-68CE-2689-BA9146793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238C-A020-8F49-8871-7157B0518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10" y="1808793"/>
            <a:ext cx="8461081" cy="252032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88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C96D-B11B-7659-A1AA-331034DE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10" y="4509138"/>
            <a:ext cx="6480190" cy="900115"/>
          </a:xfrm>
        </p:spPr>
        <p:txBody>
          <a:bodyPr l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926DD3-9DBD-2354-E3B9-6E00E797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5326" y="728663"/>
            <a:ext cx="2340284" cy="72187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79BB5-C306-296D-415C-3255EB4292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768975"/>
            <a:ext cx="6480175" cy="360363"/>
          </a:xfrm>
        </p:spPr>
        <p:txBody>
          <a:bodyPr lIns="0" anchor="ctr">
            <a:noAutofit/>
          </a:bodyPr>
          <a:lstStyle>
            <a:lvl1pPr marL="0" indent="0">
              <a:buNone/>
              <a:defRPr sz="1600" b="1" spc="3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NAME SURNAME / DATE</a:t>
            </a:r>
            <a:endParaRPr lang="en-HR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61D29A7-4FDA-2F08-3E17-DDD28A407C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628770"/>
            <a:ext cx="5761038" cy="5762730"/>
          </a:xfrm>
          <a:custGeom>
            <a:avLst/>
            <a:gdLst>
              <a:gd name="connsiteX0" fmla="*/ 2880755 w 5761038"/>
              <a:gd name="connsiteY0" fmla="*/ 0 h 5762730"/>
              <a:gd name="connsiteX1" fmla="*/ 5146516 w 5761038"/>
              <a:gd name="connsiteY1" fmla="*/ 616341 h 5762730"/>
              <a:gd name="connsiteX2" fmla="*/ 5751731 w 5761038"/>
              <a:gd name="connsiteY2" fmla="*/ 2512121 h 5762730"/>
              <a:gd name="connsiteX3" fmla="*/ 5761038 w 5761038"/>
              <a:gd name="connsiteY3" fmla="*/ 2815862 h 5762730"/>
              <a:gd name="connsiteX4" fmla="*/ 5761038 w 5761038"/>
              <a:gd name="connsiteY4" fmla="*/ 2988272 h 5762730"/>
              <a:gd name="connsiteX5" fmla="*/ 5758928 w 5761038"/>
              <a:gd name="connsiteY5" fmla="*/ 3112085 h 5762730"/>
              <a:gd name="connsiteX6" fmla="*/ 5146323 w 5761038"/>
              <a:gd name="connsiteY6" fmla="*/ 5146706 h 5762730"/>
              <a:gd name="connsiteX7" fmla="*/ 3250171 w 5761038"/>
              <a:gd name="connsiteY7" fmla="*/ 5751917 h 5762730"/>
              <a:gd name="connsiteX8" fmla="*/ 2891055 w 5761038"/>
              <a:gd name="connsiteY8" fmla="*/ 5762730 h 5762730"/>
              <a:gd name="connsiteX9" fmla="*/ 2870071 w 5761038"/>
              <a:gd name="connsiteY9" fmla="*/ 5762730 h 5762730"/>
              <a:gd name="connsiteX10" fmla="*/ 2511035 w 5761038"/>
              <a:gd name="connsiteY10" fmla="*/ 5751917 h 5762730"/>
              <a:gd name="connsiteX11" fmla="*/ 616341 w 5761038"/>
              <a:gd name="connsiteY11" fmla="*/ 5146706 h 5762730"/>
              <a:gd name="connsiteX12" fmla="*/ 0 w 5761038"/>
              <a:gd name="connsiteY12" fmla="*/ 2881523 h 5762730"/>
              <a:gd name="connsiteX13" fmla="*/ 616534 w 5761038"/>
              <a:gd name="connsiteY13" fmla="*/ 616341 h 5762730"/>
              <a:gd name="connsiteX14" fmla="*/ 2880755 w 5761038"/>
              <a:gd name="connsiteY14" fmla="*/ 0 h 57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1038" h="5762730">
                <a:moveTo>
                  <a:pt x="2880755" y="0"/>
                </a:moveTo>
                <a:cubicBezTo>
                  <a:pt x="3882622" y="0"/>
                  <a:pt x="4771972" y="241989"/>
                  <a:pt x="5146516" y="616341"/>
                </a:cubicBezTo>
                <a:cubicBezTo>
                  <a:pt x="5473737" y="943898"/>
                  <a:pt x="5699913" y="1666046"/>
                  <a:pt x="5751731" y="2512121"/>
                </a:cubicBezTo>
                <a:lnTo>
                  <a:pt x="5761038" y="2815862"/>
                </a:lnTo>
                <a:lnTo>
                  <a:pt x="5761038" y="2988272"/>
                </a:lnTo>
                <a:lnTo>
                  <a:pt x="5758928" y="3112085"/>
                </a:lnTo>
                <a:cubicBezTo>
                  <a:pt x="5719640" y="4234312"/>
                  <a:pt x="5393780" y="4898708"/>
                  <a:pt x="5146323" y="5146706"/>
                </a:cubicBezTo>
                <a:cubicBezTo>
                  <a:pt x="4819103" y="5474263"/>
                  <a:pt x="4096702" y="5700481"/>
                  <a:pt x="3250171" y="5751917"/>
                </a:cubicBezTo>
                <a:lnTo>
                  <a:pt x="2891055" y="5762730"/>
                </a:lnTo>
                <a:lnTo>
                  <a:pt x="2870071" y="5762730"/>
                </a:lnTo>
                <a:lnTo>
                  <a:pt x="2511035" y="5751917"/>
                </a:lnTo>
                <a:cubicBezTo>
                  <a:pt x="1664868" y="5700481"/>
                  <a:pt x="943899" y="5474263"/>
                  <a:pt x="616341" y="5146706"/>
                </a:cubicBezTo>
                <a:cubicBezTo>
                  <a:pt x="240448" y="4772739"/>
                  <a:pt x="0" y="3883004"/>
                  <a:pt x="0" y="2881523"/>
                </a:cubicBezTo>
                <a:cubicBezTo>
                  <a:pt x="0" y="1880042"/>
                  <a:pt x="240448" y="990692"/>
                  <a:pt x="616534" y="616341"/>
                </a:cubicBezTo>
                <a:cubicBezTo>
                  <a:pt x="990886" y="241989"/>
                  <a:pt x="1878887" y="0"/>
                  <a:pt x="288075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HR"/>
              <a:t>Click to insert a photo</a:t>
            </a:r>
          </a:p>
        </p:txBody>
      </p:sp>
    </p:spTree>
    <p:extLst>
      <p:ext uri="{BB962C8B-B14F-4D97-AF65-F5344CB8AC3E}">
        <p14:creationId xmlns:p14="http://schemas.microsoft.com/office/powerpoint/2010/main" val="3598895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2" y="1448747"/>
            <a:ext cx="5040642" cy="3600460"/>
          </a:xfrm>
        </p:spPr>
        <p:txBody>
          <a:bodyPr lIns="0" anchor="ctr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42562C-350A-031E-953D-CDD5DD2877C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8747"/>
            <a:ext cx="0" cy="360046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DDF290E-75EA-0301-ACC2-F97C66FD6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448747"/>
            <a:ext cx="5040310" cy="3601091"/>
          </a:xfrm>
        </p:spPr>
        <p:txBody>
          <a:bodyPr lIns="0" anchor="ctr"/>
          <a:lstStyle>
            <a:lvl1pPr marL="180000" indent="-1800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299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2" y="1448747"/>
            <a:ext cx="5040642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42562C-350A-031E-953D-CDD5DD2877C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8747"/>
            <a:ext cx="0" cy="36004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DDF290E-75EA-0301-ACC2-F97C66FD6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448747"/>
            <a:ext cx="5040310" cy="3601091"/>
          </a:xfrm>
        </p:spPr>
        <p:txBody>
          <a:bodyPr lIns="0" anchor="ctr"/>
          <a:lstStyle>
            <a:lvl1pPr marL="180000" indent="-1800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845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2" y="1448747"/>
            <a:ext cx="5040642" cy="3600460"/>
          </a:xfrm>
        </p:spPr>
        <p:txBody>
          <a:bodyPr lIns="0" anchor="ctr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42562C-350A-031E-953D-CDD5DD2877C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8747"/>
            <a:ext cx="0" cy="3600460"/>
          </a:xfrm>
          <a:prstGeom prst="line">
            <a:avLst/>
          </a:prstGeom>
          <a:ln w="12700">
            <a:solidFill>
              <a:srgbClr val="1B1A1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DDF290E-75EA-0301-ACC2-F97C66FD6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448747"/>
            <a:ext cx="5040310" cy="3601091"/>
          </a:xfrm>
        </p:spPr>
        <p:txBody>
          <a:bodyPr lIns="0" anchor="ctr"/>
          <a:lstStyle>
            <a:lvl1pPr marL="180000" indent="-1800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FEA1D3-DF44-6B77-1E10-21F197C66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9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52274A-8248-7238-091D-7BCF33E30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5612" y="1452316"/>
            <a:ext cx="3421077" cy="35916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GB"/>
              <a:t>Click to insert a photo or edit the text</a:t>
            </a:r>
            <a:endParaRPr lang="en-HR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2F1A87-1DF0-3C8E-9DEB-142EB9AC19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168839"/>
            <a:ext cx="5761038" cy="5762730"/>
          </a:xfrm>
          <a:custGeom>
            <a:avLst/>
            <a:gdLst>
              <a:gd name="connsiteX0" fmla="*/ 2880755 w 5761038"/>
              <a:gd name="connsiteY0" fmla="*/ 0 h 5762730"/>
              <a:gd name="connsiteX1" fmla="*/ 5146516 w 5761038"/>
              <a:gd name="connsiteY1" fmla="*/ 616341 h 5762730"/>
              <a:gd name="connsiteX2" fmla="*/ 5751731 w 5761038"/>
              <a:gd name="connsiteY2" fmla="*/ 2512121 h 5762730"/>
              <a:gd name="connsiteX3" fmla="*/ 5761038 w 5761038"/>
              <a:gd name="connsiteY3" fmla="*/ 2815862 h 5762730"/>
              <a:gd name="connsiteX4" fmla="*/ 5761038 w 5761038"/>
              <a:gd name="connsiteY4" fmla="*/ 2988272 h 5762730"/>
              <a:gd name="connsiteX5" fmla="*/ 5758928 w 5761038"/>
              <a:gd name="connsiteY5" fmla="*/ 3112085 h 5762730"/>
              <a:gd name="connsiteX6" fmla="*/ 5146323 w 5761038"/>
              <a:gd name="connsiteY6" fmla="*/ 5146706 h 5762730"/>
              <a:gd name="connsiteX7" fmla="*/ 3250171 w 5761038"/>
              <a:gd name="connsiteY7" fmla="*/ 5751917 h 5762730"/>
              <a:gd name="connsiteX8" fmla="*/ 2891055 w 5761038"/>
              <a:gd name="connsiteY8" fmla="*/ 5762730 h 5762730"/>
              <a:gd name="connsiteX9" fmla="*/ 2870071 w 5761038"/>
              <a:gd name="connsiteY9" fmla="*/ 5762730 h 5762730"/>
              <a:gd name="connsiteX10" fmla="*/ 2511035 w 5761038"/>
              <a:gd name="connsiteY10" fmla="*/ 5751917 h 5762730"/>
              <a:gd name="connsiteX11" fmla="*/ 616341 w 5761038"/>
              <a:gd name="connsiteY11" fmla="*/ 5146706 h 5762730"/>
              <a:gd name="connsiteX12" fmla="*/ 0 w 5761038"/>
              <a:gd name="connsiteY12" fmla="*/ 2881523 h 5762730"/>
              <a:gd name="connsiteX13" fmla="*/ 616534 w 5761038"/>
              <a:gd name="connsiteY13" fmla="*/ 616341 h 5762730"/>
              <a:gd name="connsiteX14" fmla="*/ 2880755 w 5761038"/>
              <a:gd name="connsiteY14" fmla="*/ 0 h 57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1038" h="5762730">
                <a:moveTo>
                  <a:pt x="2880755" y="0"/>
                </a:moveTo>
                <a:cubicBezTo>
                  <a:pt x="3882622" y="0"/>
                  <a:pt x="4771972" y="241989"/>
                  <a:pt x="5146516" y="616341"/>
                </a:cubicBezTo>
                <a:cubicBezTo>
                  <a:pt x="5473737" y="943898"/>
                  <a:pt x="5699913" y="1666046"/>
                  <a:pt x="5751731" y="2512121"/>
                </a:cubicBezTo>
                <a:lnTo>
                  <a:pt x="5761038" y="2815862"/>
                </a:lnTo>
                <a:lnTo>
                  <a:pt x="5761038" y="2988272"/>
                </a:lnTo>
                <a:lnTo>
                  <a:pt x="5758928" y="3112085"/>
                </a:lnTo>
                <a:cubicBezTo>
                  <a:pt x="5719640" y="4234312"/>
                  <a:pt x="5393780" y="4898708"/>
                  <a:pt x="5146323" y="5146706"/>
                </a:cubicBezTo>
                <a:cubicBezTo>
                  <a:pt x="4819103" y="5474263"/>
                  <a:pt x="4096702" y="5700481"/>
                  <a:pt x="3250171" y="5751917"/>
                </a:cubicBezTo>
                <a:lnTo>
                  <a:pt x="2891055" y="5762730"/>
                </a:lnTo>
                <a:lnTo>
                  <a:pt x="2870071" y="5762730"/>
                </a:lnTo>
                <a:lnTo>
                  <a:pt x="2511035" y="5751917"/>
                </a:lnTo>
                <a:cubicBezTo>
                  <a:pt x="1664868" y="5700481"/>
                  <a:pt x="943899" y="5474263"/>
                  <a:pt x="616341" y="5146706"/>
                </a:cubicBezTo>
                <a:cubicBezTo>
                  <a:pt x="240448" y="4772739"/>
                  <a:pt x="0" y="3883004"/>
                  <a:pt x="0" y="2881523"/>
                </a:cubicBezTo>
                <a:cubicBezTo>
                  <a:pt x="0" y="1880042"/>
                  <a:pt x="240448" y="990692"/>
                  <a:pt x="616534" y="616341"/>
                </a:cubicBezTo>
                <a:cubicBezTo>
                  <a:pt x="990886" y="241989"/>
                  <a:pt x="1878887" y="0"/>
                  <a:pt x="288075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HR"/>
              <a:t>Click to insert a photo</a:t>
            </a:r>
          </a:p>
        </p:txBody>
      </p:sp>
    </p:spTree>
    <p:extLst>
      <p:ext uri="{BB962C8B-B14F-4D97-AF65-F5344CB8AC3E}">
        <p14:creationId xmlns:p14="http://schemas.microsoft.com/office/powerpoint/2010/main" val="3239545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52274A-8248-7238-091D-7BCF33E30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5612" y="1452316"/>
            <a:ext cx="3421077" cy="359168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GB"/>
              <a:t>Click to insert a photo or edit the text</a:t>
            </a:r>
            <a:endParaRPr lang="en-HR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2F1A87-1DF0-3C8E-9DEB-142EB9AC19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168839"/>
            <a:ext cx="5761038" cy="5762730"/>
          </a:xfrm>
          <a:custGeom>
            <a:avLst/>
            <a:gdLst>
              <a:gd name="connsiteX0" fmla="*/ 2880755 w 5761038"/>
              <a:gd name="connsiteY0" fmla="*/ 0 h 5762730"/>
              <a:gd name="connsiteX1" fmla="*/ 5146516 w 5761038"/>
              <a:gd name="connsiteY1" fmla="*/ 616341 h 5762730"/>
              <a:gd name="connsiteX2" fmla="*/ 5751731 w 5761038"/>
              <a:gd name="connsiteY2" fmla="*/ 2512121 h 5762730"/>
              <a:gd name="connsiteX3" fmla="*/ 5761038 w 5761038"/>
              <a:gd name="connsiteY3" fmla="*/ 2815862 h 5762730"/>
              <a:gd name="connsiteX4" fmla="*/ 5761038 w 5761038"/>
              <a:gd name="connsiteY4" fmla="*/ 2988272 h 5762730"/>
              <a:gd name="connsiteX5" fmla="*/ 5758928 w 5761038"/>
              <a:gd name="connsiteY5" fmla="*/ 3112085 h 5762730"/>
              <a:gd name="connsiteX6" fmla="*/ 5146323 w 5761038"/>
              <a:gd name="connsiteY6" fmla="*/ 5146706 h 5762730"/>
              <a:gd name="connsiteX7" fmla="*/ 3250171 w 5761038"/>
              <a:gd name="connsiteY7" fmla="*/ 5751917 h 5762730"/>
              <a:gd name="connsiteX8" fmla="*/ 2891055 w 5761038"/>
              <a:gd name="connsiteY8" fmla="*/ 5762730 h 5762730"/>
              <a:gd name="connsiteX9" fmla="*/ 2870071 w 5761038"/>
              <a:gd name="connsiteY9" fmla="*/ 5762730 h 5762730"/>
              <a:gd name="connsiteX10" fmla="*/ 2511035 w 5761038"/>
              <a:gd name="connsiteY10" fmla="*/ 5751917 h 5762730"/>
              <a:gd name="connsiteX11" fmla="*/ 616341 w 5761038"/>
              <a:gd name="connsiteY11" fmla="*/ 5146706 h 5762730"/>
              <a:gd name="connsiteX12" fmla="*/ 0 w 5761038"/>
              <a:gd name="connsiteY12" fmla="*/ 2881523 h 5762730"/>
              <a:gd name="connsiteX13" fmla="*/ 616534 w 5761038"/>
              <a:gd name="connsiteY13" fmla="*/ 616341 h 5762730"/>
              <a:gd name="connsiteX14" fmla="*/ 2880755 w 5761038"/>
              <a:gd name="connsiteY14" fmla="*/ 0 h 57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1038" h="5762730">
                <a:moveTo>
                  <a:pt x="2880755" y="0"/>
                </a:moveTo>
                <a:cubicBezTo>
                  <a:pt x="3882622" y="0"/>
                  <a:pt x="4771972" y="241989"/>
                  <a:pt x="5146516" y="616341"/>
                </a:cubicBezTo>
                <a:cubicBezTo>
                  <a:pt x="5473737" y="943898"/>
                  <a:pt x="5699913" y="1666046"/>
                  <a:pt x="5751731" y="2512121"/>
                </a:cubicBezTo>
                <a:lnTo>
                  <a:pt x="5761038" y="2815862"/>
                </a:lnTo>
                <a:lnTo>
                  <a:pt x="5761038" y="2988272"/>
                </a:lnTo>
                <a:lnTo>
                  <a:pt x="5758928" y="3112085"/>
                </a:lnTo>
                <a:cubicBezTo>
                  <a:pt x="5719640" y="4234312"/>
                  <a:pt x="5393780" y="4898708"/>
                  <a:pt x="5146323" y="5146706"/>
                </a:cubicBezTo>
                <a:cubicBezTo>
                  <a:pt x="4819103" y="5474263"/>
                  <a:pt x="4096702" y="5700481"/>
                  <a:pt x="3250171" y="5751917"/>
                </a:cubicBezTo>
                <a:lnTo>
                  <a:pt x="2891055" y="5762730"/>
                </a:lnTo>
                <a:lnTo>
                  <a:pt x="2870071" y="5762730"/>
                </a:lnTo>
                <a:lnTo>
                  <a:pt x="2511035" y="5751917"/>
                </a:lnTo>
                <a:cubicBezTo>
                  <a:pt x="1664868" y="5700481"/>
                  <a:pt x="943899" y="5474263"/>
                  <a:pt x="616341" y="5146706"/>
                </a:cubicBezTo>
                <a:cubicBezTo>
                  <a:pt x="240448" y="4772739"/>
                  <a:pt x="0" y="3883004"/>
                  <a:pt x="0" y="2881523"/>
                </a:cubicBezTo>
                <a:cubicBezTo>
                  <a:pt x="0" y="1880042"/>
                  <a:pt x="240448" y="990692"/>
                  <a:pt x="616534" y="616341"/>
                </a:cubicBezTo>
                <a:cubicBezTo>
                  <a:pt x="990886" y="241989"/>
                  <a:pt x="1878887" y="0"/>
                  <a:pt x="288075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R"/>
              <a:t>Click to insert a photo</a:t>
            </a:r>
          </a:p>
        </p:txBody>
      </p:sp>
    </p:spTree>
    <p:extLst>
      <p:ext uri="{BB962C8B-B14F-4D97-AF65-F5344CB8AC3E}">
        <p14:creationId xmlns:p14="http://schemas.microsoft.com/office/powerpoint/2010/main" val="29333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52274A-8248-7238-091D-7BCF33E30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5612" y="1452316"/>
            <a:ext cx="3421077" cy="359168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GB"/>
              <a:t>Click to insert a photo or edit the text</a:t>
            </a:r>
            <a:endParaRPr lang="en-HR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2F1A87-1DF0-3C8E-9DEB-142EB9AC19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168839"/>
            <a:ext cx="5761038" cy="5762730"/>
          </a:xfrm>
          <a:custGeom>
            <a:avLst/>
            <a:gdLst>
              <a:gd name="connsiteX0" fmla="*/ 2880755 w 5761038"/>
              <a:gd name="connsiteY0" fmla="*/ 0 h 5762730"/>
              <a:gd name="connsiteX1" fmla="*/ 5146516 w 5761038"/>
              <a:gd name="connsiteY1" fmla="*/ 616341 h 5762730"/>
              <a:gd name="connsiteX2" fmla="*/ 5751731 w 5761038"/>
              <a:gd name="connsiteY2" fmla="*/ 2512121 h 5762730"/>
              <a:gd name="connsiteX3" fmla="*/ 5761038 w 5761038"/>
              <a:gd name="connsiteY3" fmla="*/ 2815862 h 5762730"/>
              <a:gd name="connsiteX4" fmla="*/ 5761038 w 5761038"/>
              <a:gd name="connsiteY4" fmla="*/ 2988272 h 5762730"/>
              <a:gd name="connsiteX5" fmla="*/ 5758928 w 5761038"/>
              <a:gd name="connsiteY5" fmla="*/ 3112085 h 5762730"/>
              <a:gd name="connsiteX6" fmla="*/ 5146323 w 5761038"/>
              <a:gd name="connsiteY6" fmla="*/ 5146706 h 5762730"/>
              <a:gd name="connsiteX7" fmla="*/ 3250171 w 5761038"/>
              <a:gd name="connsiteY7" fmla="*/ 5751917 h 5762730"/>
              <a:gd name="connsiteX8" fmla="*/ 2891055 w 5761038"/>
              <a:gd name="connsiteY8" fmla="*/ 5762730 h 5762730"/>
              <a:gd name="connsiteX9" fmla="*/ 2870071 w 5761038"/>
              <a:gd name="connsiteY9" fmla="*/ 5762730 h 5762730"/>
              <a:gd name="connsiteX10" fmla="*/ 2511035 w 5761038"/>
              <a:gd name="connsiteY10" fmla="*/ 5751917 h 5762730"/>
              <a:gd name="connsiteX11" fmla="*/ 616341 w 5761038"/>
              <a:gd name="connsiteY11" fmla="*/ 5146706 h 5762730"/>
              <a:gd name="connsiteX12" fmla="*/ 0 w 5761038"/>
              <a:gd name="connsiteY12" fmla="*/ 2881523 h 5762730"/>
              <a:gd name="connsiteX13" fmla="*/ 616534 w 5761038"/>
              <a:gd name="connsiteY13" fmla="*/ 616341 h 5762730"/>
              <a:gd name="connsiteX14" fmla="*/ 2880755 w 5761038"/>
              <a:gd name="connsiteY14" fmla="*/ 0 h 57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1038" h="5762730">
                <a:moveTo>
                  <a:pt x="2880755" y="0"/>
                </a:moveTo>
                <a:cubicBezTo>
                  <a:pt x="3882622" y="0"/>
                  <a:pt x="4771972" y="241989"/>
                  <a:pt x="5146516" y="616341"/>
                </a:cubicBezTo>
                <a:cubicBezTo>
                  <a:pt x="5473737" y="943898"/>
                  <a:pt x="5699913" y="1666046"/>
                  <a:pt x="5751731" y="2512121"/>
                </a:cubicBezTo>
                <a:lnTo>
                  <a:pt x="5761038" y="2815862"/>
                </a:lnTo>
                <a:lnTo>
                  <a:pt x="5761038" y="2988272"/>
                </a:lnTo>
                <a:lnTo>
                  <a:pt x="5758928" y="3112085"/>
                </a:lnTo>
                <a:cubicBezTo>
                  <a:pt x="5719640" y="4234312"/>
                  <a:pt x="5393780" y="4898708"/>
                  <a:pt x="5146323" y="5146706"/>
                </a:cubicBezTo>
                <a:cubicBezTo>
                  <a:pt x="4819103" y="5474263"/>
                  <a:pt x="4096702" y="5700481"/>
                  <a:pt x="3250171" y="5751917"/>
                </a:cubicBezTo>
                <a:lnTo>
                  <a:pt x="2891055" y="5762730"/>
                </a:lnTo>
                <a:lnTo>
                  <a:pt x="2870071" y="5762730"/>
                </a:lnTo>
                <a:lnTo>
                  <a:pt x="2511035" y="5751917"/>
                </a:lnTo>
                <a:cubicBezTo>
                  <a:pt x="1664868" y="5700481"/>
                  <a:pt x="943899" y="5474263"/>
                  <a:pt x="616341" y="5146706"/>
                </a:cubicBezTo>
                <a:cubicBezTo>
                  <a:pt x="240448" y="4772739"/>
                  <a:pt x="0" y="3883004"/>
                  <a:pt x="0" y="2881523"/>
                </a:cubicBezTo>
                <a:cubicBezTo>
                  <a:pt x="0" y="1880042"/>
                  <a:pt x="240448" y="990692"/>
                  <a:pt x="616534" y="616341"/>
                </a:cubicBezTo>
                <a:cubicBezTo>
                  <a:pt x="990886" y="241989"/>
                  <a:pt x="1878887" y="0"/>
                  <a:pt x="288075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HR"/>
              <a:t>Click to insert a photo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305D6C-18A9-EA32-DDEB-78BD3BDE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7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rgbClr val="1B1A1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305D6C-18A9-EA32-DDEB-78BD3BDE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79252A9-4366-FDA9-C45D-DC388728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5954" y="1448747"/>
            <a:ext cx="6127430" cy="6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rgbClr val="1B1A1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305D6C-18A9-EA32-DDEB-78BD3BDE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D53FDE5-F966-F0B5-2CAC-991DA44EB1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047" y="1448747"/>
            <a:ext cx="3600460" cy="3600459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GB"/>
              <a:t>Click to insert a photo or edit the text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65873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rgbClr val="1B1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1448747"/>
            <a:ext cx="5400689" cy="3600460"/>
          </a:xfrm>
        </p:spPr>
        <p:txBody>
          <a:bodyPr lIns="0" anchor="ctr">
            <a:noAutofit/>
          </a:bodyPr>
          <a:lstStyle>
            <a:lvl1pPr>
              <a:defRPr sz="8000">
                <a:solidFill>
                  <a:srgbClr val="FFA8E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305D6C-18A9-EA32-DDEB-78BD3BDE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79252A9-4366-FDA9-C45D-DC388728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5954" y="1448747"/>
            <a:ext cx="6127430" cy="6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1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ADFD-CFFF-2585-3895-6B29352B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2168525"/>
            <a:ext cx="9359898" cy="2520950"/>
          </a:xfrm>
        </p:spPr>
        <p:txBody>
          <a:bodyPr anchor="ctr">
            <a:noAutofit/>
          </a:bodyPr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8886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10" y="386080"/>
            <a:ext cx="2880368" cy="252000"/>
          </a:xfrm>
          <a:prstGeom prst="roundRect">
            <a:avLst>
              <a:gd name="adj" fmla="val 29354"/>
            </a:avLst>
          </a:prstGeom>
          <a:solidFill>
            <a:schemeClr val="accent1"/>
          </a:solidFill>
        </p:spPr>
        <p:txBody>
          <a:bodyPr lIns="10800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spc="300">
                <a:solidFill>
                  <a:srgbClr val="1B1A1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2B8A6-FA8E-F51A-8ED5-EFAE88E5AA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10440988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82904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ADFD-CFFF-2585-3895-6B29352B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2168525"/>
            <a:ext cx="9359898" cy="2520950"/>
          </a:xfrm>
        </p:spPr>
        <p:txBody>
          <a:bodyPr anchor="ctr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8660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ADFD-CFFF-2585-3895-6B29352B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2168525"/>
            <a:ext cx="9359898" cy="2520950"/>
          </a:xfrm>
        </p:spPr>
        <p:txBody>
          <a:bodyPr anchor="ctr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9D682F-719B-7ACB-8B0D-015D15E66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6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38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1B1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78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B0166ED-B7D9-7DB1-94AA-F64BBE489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1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792353-7571-2D64-CE8E-B4516467BD3B}"/>
              </a:ext>
            </a:extLst>
          </p:cNvPr>
          <p:cNvSpPr/>
          <p:nvPr userDrawn="1"/>
        </p:nvSpPr>
        <p:spPr>
          <a:xfrm>
            <a:off x="155241" y="188586"/>
            <a:ext cx="3600460" cy="6480827"/>
          </a:xfrm>
          <a:prstGeom prst="roundRect">
            <a:avLst>
              <a:gd name="adj" fmla="val 82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ED128C-006E-C752-B15F-9CDD8160A6E8}"/>
              </a:ext>
            </a:extLst>
          </p:cNvPr>
          <p:cNvSpPr/>
          <p:nvPr userDrawn="1"/>
        </p:nvSpPr>
        <p:spPr>
          <a:xfrm>
            <a:off x="3935723" y="188586"/>
            <a:ext cx="8101036" cy="2340299"/>
          </a:xfrm>
          <a:prstGeom prst="roundRect">
            <a:avLst>
              <a:gd name="adj" fmla="val 8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F01360-AAAB-7BBB-4469-EC1584602AD7}"/>
              </a:ext>
            </a:extLst>
          </p:cNvPr>
          <p:cNvSpPr/>
          <p:nvPr userDrawn="1"/>
        </p:nvSpPr>
        <p:spPr>
          <a:xfrm>
            <a:off x="3936357" y="2708907"/>
            <a:ext cx="3959873" cy="3960505"/>
          </a:xfrm>
          <a:prstGeom prst="roundRect">
            <a:avLst>
              <a:gd name="adj" fmla="val 8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F9B281-1A01-A4A6-8E28-58AB2A5AF24B}"/>
              </a:ext>
            </a:extLst>
          </p:cNvPr>
          <p:cNvSpPr/>
          <p:nvPr userDrawn="1"/>
        </p:nvSpPr>
        <p:spPr>
          <a:xfrm>
            <a:off x="8076253" y="2708907"/>
            <a:ext cx="3960506" cy="3960505"/>
          </a:xfrm>
          <a:prstGeom prst="roundRect">
            <a:avLst>
              <a:gd name="adj" fmla="val 8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312550-7616-7C7C-B04F-9C33253C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368610"/>
            <a:ext cx="5580712" cy="1980252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DB712F-8DC3-A686-6DBA-E0211036AE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15431" y="2888932"/>
            <a:ext cx="3600776" cy="3599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B0EB1A8-250B-5119-B3B3-17887CBD51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56276" y="2888932"/>
            <a:ext cx="3600776" cy="3599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CE32EF-8D1C-B38D-3187-1BEE9E12B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94F6EFE-96B7-FADA-B951-5AD0D1546A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969" y="548633"/>
            <a:ext cx="2880686" cy="57597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57058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E3DB-E4D9-9638-EB72-C70B21A86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10" y="728655"/>
            <a:ext cx="10441003" cy="2880372"/>
          </a:xfrm>
        </p:spPr>
        <p:txBody>
          <a:bodyPr anchor="b">
            <a:normAutofit/>
          </a:bodyPr>
          <a:lstStyle>
            <a:lvl1pPr>
              <a:defRPr sz="8800">
                <a:solidFill>
                  <a:srgbClr val="1B1A19"/>
                </a:solidFill>
              </a:defRPr>
            </a:lvl1pPr>
          </a:lstStyle>
          <a:p>
            <a:r>
              <a:rPr lang="en-GB"/>
              <a:t>Thank you</a:t>
            </a:r>
            <a:endParaRPr lang="en-H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25F16B-5761-BF98-ED1C-06CD6784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052442"/>
            <a:ext cx="3240088" cy="360363"/>
          </a:xfrm>
        </p:spPr>
        <p:txBody>
          <a:bodyPr lIns="0" bIns="0" anchor="b" anchorCtr="0">
            <a:normAutofit/>
          </a:bodyPr>
          <a:lstStyle>
            <a:lvl1pPr marL="0" indent="0">
              <a:buNone/>
              <a:defRPr sz="1800" b="1" spc="-50" baseline="0">
                <a:solidFill>
                  <a:srgbClr val="1B1A19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BB7E5A-0888-1DFB-E55E-E5860D6DC1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12805"/>
            <a:ext cx="3240088" cy="359723"/>
          </a:xfrm>
        </p:spPr>
        <p:txBody>
          <a:bodyPr lIns="0" anchor="t">
            <a:normAutofit/>
          </a:bodyPr>
          <a:lstStyle>
            <a:lvl1pPr marL="0" indent="0">
              <a:buNone/>
              <a:defRPr sz="1000" b="1" spc="300">
                <a:solidFill>
                  <a:srgbClr val="1B1A19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466356-D49B-746A-4D1D-6924F7794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772528"/>
            <a:ext cx="3240088" cy="359723"/>
          </a:xfrm>
        </p:spPr>
        <p:txBody>
          <a:bodyPr lIns="0" anchor="b">
            <a:normAutofit/>
          </a:bodyPr>
          <a:lstStyle>
            <a:lvl1pPr marL="0" indent="0">
              <a:buNone/>
              <a:defRPr sz="1200" b="0">
                <a:solidFill>
                  <a:srgbClr val="1B1A19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 err="1"/>
              <a:t>name.surname@Infobip.com</a:t>
            </a:r>
            <a:endParaRPr lang="en-GB"/>
          </a:p>
        </p:txBody>
      </p:sp>
      <p:sp>
        <p:nvSpPr>
          <p:cNvPr id="7" name="Graphic 4">
            <a:hlinkClick r:id="rId2"/>
            <a:extLst>
              <a:ext uri="{FF2B5EF4-FFF2-40B4-BE49-F238E27FC236}">
                <a16:creationId xmlns:a16="http://schemas.microsoft.com/office/drawing/2014/main" id="{CF5983BE-50E5-BAEC-7DBA-C3EE7FF8B8A0}"/>
              </a:ext>
            </a:extLst>
          </p:cNvPr>
          <p:cNvSpPr>
            <a:spLocks noChangeAspect="1"/>
          </p:cNvSpPr>
          <p:nvPr userDrawn="1"/>
        </p:nvSpPr>
        <p:spPr>
          <a:xfrm>
            <a:off x="5524786" y="5952266"/>
            <a:ext cx="180012" cy="180000"/>
          </a:xfrm>
          <a:custGeom>
            <a:avLst/>
            <a:gdLst>
              <a:gd name="connsiteX0" fmla="*/ 331462 w 364608"/>
              <a:gd name="connsiteY0" fmla="*/ 0 h 364608"/>
              <a:gd name="connsiteX1" fmla="*/ 33146 w 364608"/>
              <a:gd name="connsiteY1" fmla="*/ 0 h 364608"/>
              <a:gd name="connsiteX2" fmla="*/ 0 w 364608"/>
              <a:gd name="connsiteY2" fmla="*/ 33146 h 364608"/>
              <a:gd name="connsiteX3" fmla="*/ 0 w 364608"/>
              <a:gd name="connsiteY3" fmla="*/ 331462 h 364608"/>
              <a:gd name="connsiteX4" fmla="*/ 33146 w 364608"/>
              <a:gd name="connsiteY4" fmla="*/ 364608 h 364608"/>
              <a:gd name="connsiteX5" fmla="*/ 331462 w 364608"/>
              <a:gd name="connsiteY5" fmla="*/ 364608 h 364608"/>
              <a:gd name="connsiteX6" fmla="*/ 364608 w 364608"/>
              <a:gd name="connsiteY6" fmla="*/ 331462 h 364608"/>
              <a:gd name="connsiteX7" fmla="*/ 364608 w 364608"/>
              <a:gd name="connsiteY7" fmla="*/ 33146 h 364608"/>
              <a:gd name="connsiteX8" fmla="*/ 331462 w 364608"/>
              <a:gd name="connsiteY8" fmla="*/ 0 h 364608"/>
              <a:gd name="connsiteX9" fmla="*/ 115249 w 364608"/>
              <a:gd name="connsiteY9" fmla="*/ 298316 h 364608"/>
              <a:gd name="connsiteX10" fmla="*/ 66359 w 364608"/>
              <a:gd name="connsiteY10" fmla="*/ 298316 h 364608"/>
              <a:gd name="connsiteX11" fmla="*/ 66359 w 364608"/>
              <a:gd name="connsiteY11" fmla="*/ 141004 h 364608"/>
              <a:gd name="connsiteX12" fmla="*/ 115249 w 364608"/>
              <a:gd name="connsiteY12" fmla="*/ 141004 h 364608"/>
              <a:gd name="connsiteX13" fmla="*/ 115249 w 364608"/>
              <a:gd name="connsiteY13" fmla="*/ 298316 h 364608"/>
              <a:gd name="connsiteX14" fmla="*/ 90307 w 364608"/>
              <a:gd name="connsiteY14" fmla="*/ 118514 h 364608"/>
              <a:gd name="connsiteX15" fmla="*/ 61801 w 364608"/>
              <a:gd name="connsiteY15" fmla="*/ 90009 h 364608"/>
              <a:gd name="connsiteX16" fmla="*/ 90307 w 364608"/>
              <a:gd name="connsiteY16" fmla="*/ 61519 h 364608"/>
              <a:gd name="connsiteX17" fmla="*/ 118796 w 364608"/>
              <a:gd name="connsiteY17" fmla="*/ 90009 h 364608"/>
              <a:gd name="connsiteX18" fmla="*/ 90307 w 364608"/>
              <a:gd name="connsiteY18" fmla="*/ 118514 h 364608"/>
              <a:gd name="connsiteX19" fmla="*/ 298382 w 364608"/>
              <a:gd name="connsiteY19" fmla="*/ 298316 h 364608"/>
              <a:gd name="connsiteX20" fmla="*/ 249525 w 364608"/>
              <a:gd name="connsiteY20" fmla="*/ 298316 h 364608"/>
              <a:gd name="connsiteX21" fmla="*/ 249525 w 364608"/>
              <a:gd name="connsiteY21" fmla="*/ 221814 h 364608"/>
              <a:gd name="connsiteX22" fmla="*/ 224118 w 364608"/>
              <a:gd name="connsiteY22" fmla="*/ 180100 h 364608"/>
              <a:gd name="connsiteX23" fmla="*/ 194767 w 364608"/>
              <a:gd name="connsiteY23" fmla="*/ 220489 h 364608"/>
              <a:gd name="connsiteX24" fmla="*/ 194767 w 364608"/>
              <a:gd name="connsiteY24" fmla="*/ 298316 h 364608"/>
              <a:gd name="connsiteX25" fmla="*/ 145910 w 364608"/>
              <a:gd name="connsiteY25" fmla="*/ 298316 h 364608"/>
              <a:gd name="connsiteX26" fmla="*/ 145910 w 364608"/>
              <a:gd name="connsiteY26" fmla="*/ 141004 h 364608"/>
              <a:gd name="connsiteX27" fmla="*/ 192811 w 364608"/>
              <a:gd name="connsiteY27" fmla="*/ 141004 h 364608"/>
              <a:gd name="connsiteX28" fmla="*/ 192811 w 364608"/>
              <a:gd name="connsiteY28" fmla="*/ 162499 h 364608"/>
              <a:gd name="connsiteX29" fmla="*/ 193474 w 364608"/>
              <a:gd name="connsiteY29" fmla="*/ 162499 h 364608"/>
              <a:gd name="connsiteX30" fmla="*/ 239730 w 364608"/>
              <a:gd name="connsiteY30" fmla="*/ 137093 h 364608"/>
              <a:gd name="connsiteX31" fmla="*/ 298382 w 364608"/>
              <a:gd name="connsiteY31" fmla="*/ 212036 h 364608"/>
              <a:gd name="connsiteX32" fmla="*/ 298382 w 364608"/>
              <a:gd name="connsiteY32" fmla="*/ 298316 h 3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4608" h="364608">
                <a:moveTo>
                  <a:pt x="331462" y="0"/>
                </a:moveTo>
                <a:lnTo>
                  <a:pt x="33146" y="0"/>
                </a:lnTo>
                <a:cubicBezTo>
                  <a:pt x="14833" y="0"/>
                  <a:pt x="0" y="14833"/>
                  <a:pt x="0" y="33146"/>
                </a:cubicBezTo>
                <a:lnTo>
                  <a:pt x="0" y="331462"/>
                </a:lnTo>
                <a:cubicBezTo>
                  <a:pt x="0" y="349775"/>
                  <a:pt x="14833" y="364608"/>
                  <a:pt x="33146" y="364608"/>
                </a:cubicBezTo>
                <a:lnTo>
                  <a:pt x="331462" y="364608"/>
                </a:lnTo>
                <a:cubicBezTo>
                  <a:pt x="349775" y="364608"/>
                  <a:pt x="364608" y="349775"/>
                  <a:pt x="364608" y="331462"/>
                </a:cubicBezTo>
                <a:lnTo>
                  <a:pt x="364608" y="33146"/>
                </a:lnTo>
                <a:cubicBezTo>
                  <a:pt x="364608" y="14833"/>
                  <a:pt x="349775" y="0"/>
                  <a:pt x="331462" y="0"/>
                </a:cubicBezTo>
                <a:close/>
                <a:moveTo>
                  <a:pt x="115249" y="298316"/>
                </a:moveTo>
                <a:lnTo>
                  <a:pt x="66359" y="298316"/>
                </a:lnTo>
                <a:lnTo>
                  <a:pt x="66359" y="141004"/>
                </a:lnTo>
                <a:lnTo>
                  <a:pt x="115249" y="141004"/>
                </a:lnTo>
                <a:lnTo>
                  <a:pt x="115249" y="298316"/>
                </a:lnTo>
                <a:close/>
                <a:moveTo>
                  <a:pt x="90307" y="118514"/>
                </a:moveTo>
                <a:cubicBezTo>
                  <a:pt x="74546" y="118514"/>
                  <a:pt x="61801" y="105736"/>
                  <a:pt x="61801" y="90009"/>
                </a:cubicBezTo>
                <a:cubicBezTo>
                  <a:pt x="61801" y="74281"/>
                  <a:pt x="74562" y="61519"/>
                  <a:pt x="90307" y="61519"/>
                </a:cubicBezTo>
                <a:cubicBezTo>
                  <a:pt x="106018" y="61519"/>
                  <a:pt x="118796" y="74297"/>
                  <a:pt x="118796" y="90009"/>
                </a:cubicBezTo>
                <a:cubicBezTo>
                  <a:pt x="118796" y="105736"/>
                  <a:pt x="106018" y="118514"/>
                  <a:pt x="90307" y="118514"/>
                </a:cubicBezTo>
                <a:close/>
                <a:moveTo>
                  <a:pt x="298382" y="298316"/>
                </a:moveTo>
                <a:lnTo>
                  <a:pt x="249525" y="298316"/>
                </a:lnTo>
                <a:lnTo>
                  <a:pt x="249525" y="221814"/>
                </a:lnTo>
                <a:cubicBezTo>
                  <a:pt x="249525" y="203567"/>
                  <a:pt x="249193" y="180100"/>
                  <a:pt x="224118" y="180100"/>
                </a:cubicBezTo>
                <a:cubicBezTo>
                  <a:pt x="198678" y="180100"/>
                  <a:pt x="194767" y="199971"/>
                  <a:pt x="194767" y="220489"/>
                </a:cubicBezTo>
                <a:lnTo>
                  <a:pt x="194767" y="298316"/>
                </a:lnTo>
                <a:lnTo>
                  <a:pt x="145910" y="298316"/>
                </a:lnTo>
                <a:lnTo>
                  <a:pt x="145910" y="141004"/>
                </a:lnTo>
                <a:lnTo>
                  <a:pt x="192811" y="141004"/>
                </a:lnTo>
                <a:lnTo>
                  <a:pt x="192811" y="162499"/>
                </a:lnTo>
                <a:lnTo>
                  <a:pt x="193474" y="162499"/>
                </a:lnTo>
                <a:cubicBezTo>
                  <a:pt x="200004" y="150136"/>
                  <a:pt x="215948" y="137093"/>
                  <a:pt x="239730" y="137093"/>
                </a:cubicBezTo>
                <a:cubicBezTo>
                  <a:pt x="289234" y="137093"/>
                  <a:pt x="298382" y="169675"/>
                  <a:pt x="298382" y="212036"/>
                </a:cubicBezTo>
                <a:lnTo>
                  <a:pt x="298382" y="298316"/>
                </a:lnTo>
                <a:close/>
              </a:path>
            </a:pathLst>
          </a:custGeom>
          <a:solidFill>
            <a:srgbClr val="1B1A19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80BD1D42-53C0-1AB9-3D42-642903BA3AD3}"/>
              </a:ext>
            </a:extLst>
          </p:cNvPr>
          <p:cNvSpPr>
            <a:spLocks noChangeAspect="1"/>
          </p:cNvSpPr>
          <p:nvPr userDrawn="1"/>
        </p:nvSpPr>
        <p:spPr>
          <a:xfrm>
            <a:off x="6798102" y="5968766"/>
            <a:ext cx="198013" cy="147001"/>
          </a:xfrm>
          <a:custGeom>
            <a:avLst/>
            <a:gdLst>
              <a:gd name="connsiteX0" fmla="*/ 416632 w 428596"/>
              <a:gd name="connsiteY0" fmla="*/ 54691 h 318203"/>
              <a:gd name="connsiteX1" fmla="*/ 371884 w 428596"/>
              <a:gd name="connsiteY1" fmla="*/ 11925 h 318203"/>
              <a:gd name="connsiteX2" fmla="*/ 212783 w 428596"/>
              <a:gd name="connsiteY2" fmla="*/ 0 h 318203"/>
              <a:gd name="connsiteX3" fmla="*/ 52710 w 428596"/>
              <a:gd name="connsiteY3" fmla="*/ 11925 h 318203"/>
              <a:gd name="connsiteX4" fmla="*/ 7963 w 428596"/>
              <a:gd name="connsiteY4" fmla="*/ 54691 h 318203"/>
              <a:gd name="connsiteX5" fmla="*/ 0 w 428596"/>
              <a:gd name="connsiteY5" fmla="*/ 159102 h 318203"/>
              <a:gd name="connsiteX6" fmla="*/ 8934 w 428596"/>
              <a:gd name="connsiteY6" fmla="*/ 263512 h 318203"/>
              <a:gd name="connsiteX7" fmla="*/ 53681 w 428596"/>
              <a:gd name="connsiteY7" fmla="*/ 306279 h 318203"/>
              <a:gd name="connsiteX8" fmla="*/ 213793 w 428596"/>
              <a:gd name="connsiteY8" fmla="*/ 318204 h 318203"/>
              <a:gd name="connsiteX9" fmla="*/ 373905 w 428596"/>
              <a:gd name="connsiteY9" fmla="*/ 306279 h 318203"/>
              <a:gd name="connsiteX10" fmla="*/ 418652 w 428596"/>
              <a:gd name="connsiteY10" fmla="*/ 263512 h 318203"/>
              <a:gd name="connsiteX11" fmla="*/ 428596 w 428596"/>
              <a:gd name="connsiteY11" fmla="*/ 159102 h 318203"/>
              <a:gd name="connsiteX12" fmla="*/ 416632 w 428596"/>
              <a:gd name="connsiteY12" fmla="*/ 54691 h 318203"/>
              <a:gd name="connsiteX13" fmla="*/ 159102 w 428596"/>
              <a:gd name="connsiteY13" fmla="*/ 228709 h 318203"/>
              <a:gd name="connsiteX14" fmla="*/ 159102 w 428596"/>
              <a:gd name="connsiteY14" fmla="*/ 89495 h 318203"/>
              <a:gd name="connsiteX15" fmla="*/ 280409 w 428596"/>
              <a:gd name="connsiteY15" fmla="*/ 159102 h 31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596" h="318203">
                <a:moveTo>
                  <a:pt x="416632" y="54691"/>
                </a:moveTo>
                <a:cubicBezTo>
                  <a:pt x="412670" y="32823"/>
                  <a:pt x="393793" y="16897"/>
                  <a:pt x="371884" y="11925"/>
                </a:cubicBezTo>
                <a:cubicBezTo>
                  <a:pt x="339102" y="4972"/>
                  <a:pt x="278428" y="0"/>
                  <a:pt x="212783" y="0"/>
                </a:cubicBezTo>
                <a:cubicBezTo>
                  <a:pt x="147177" y="0"/>
                  <a:pt x="85533" y="4972"/>
                  <a:pt x="52710" y="11925"/>
                </a:cubicBezTo>
                <a:cubicBezTo>
                  <a:pt x="30841" y="16897"/>
                  <a:pt x="11925" y="31812"/>
                  <a:pt x="7963" y="54691"/>
                </a:cubicBezTo>
                <a:cubicBezTo>
                  <a:pt x="3962" y="79551"/>
                  <a:pt x="0" y="114354"/>
                  <a:pt x="0" y="159102"/>
                </a:cubicBezTo>
                <a:cubicBezTo>
                  <a:pt x="0" y="203849"/>
                  <a:pt x="3962" y="238653"/>
                  <a:pt x="8934" y="263512"/>
                </a:cubicBezTo>
                <a:cubicBezTo>
                  <a:pt x="12935" y="285381"/>
                  <a:pt x="31813" y="301307"/>
                  <a:pt x="53681" y="306279"/>
                </a:cubicBezTo>
                <a:cubicBezTo>
                  <a:pt x="88484" y="313232"/>
                  <a:pt x="148148" y="318204"/>
                  <a:pt x="213793" y="318204"/>
                </a:cubicBezTo>
                <a:cubicBezTo>
                  <a:pt x="279438" y="318204"/>
                  <a:pt x="339102" y="313232"/>
                  <a:pt x="373905" y="306279"/>
                </a:cubicBezTo>
                <a:cubicBezTo>
                  <a:pt x="395774" y="301307"/>
                  <a:pt x="414651" y="286391"/>
                  <a:pt x="418652" y="263512"/>
                </a:cubicBezTo>
                <a:cubicBezTo>
                  <a:pt x="422614" y="238653"/>
                  <a:pt x="427586" y="202839"/>
                  <a:pt x="428596" y="159102"/>
                </a:cubicBezTo>
                <a:cubicBezTo>
                  <a:pt x="426576" y="114354"/>
                  <a:pt x="421604" y="79551"/>
                  <a:pt x="416632" y="54691"/>
                </a:cubicBezTo>
                <a:close/>
                <a:moveTo>
                  <a:pt x="159102" y="228709"/>
                </a:moveTo>
                <a:lnTo>
                  <a:pt x="159102" y="89495"/>
                </a:lnTo>
                <a:lnTo>
                  <a:pt x="280409" y="159102"/>
                </a:lnTo>
                <a:close/>
              </a:path>
            </a:pathLst>
          </a:custGeom>
          <a:solidFill>
            <a:srgbClr val="1B1A19"/>
          </a:solidFill>
          <a:ln w="9906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9" name="Graphic 10">
            <a:hlinkClick r:id="rId4"/>
            <a:extLst>
              <a:ext uri="{FF2B5EF4-FFF2-40B4-BE49-F238E27FC236}">
                <a16:creationId xmlns:a16="http://schemas.microsoft.com/office/drawing/2014/main" id="{2712C227-ACA0-6112-6B66-777CEF6A4046}"/>
              </a:ext>
            </a:extLst>
          </p:cNvPr>
          <p:cNvSpPr>
            <a:spLocks noChangeAspect="1"/>
          </p:cNvSpPr>
          <p:nvPr userDrawn="1"/>
        </p:nvSpPr>
        <p:spPr>
          <a:xfrm>
            <a:off x="5059149" y="5952266"/>
            <a:ext cx="221519" cy="180000"/>
          </a:xfrm>
          <a:custGeom>
            <a:avLst/>
            <a:gdLst>
              <a:gd name="connsiteX0" fmla="*/ 430917 w 430917"/>
              <a:gd name="connsiteY0" fmla="*/ 41449 h 350173"/>
              <a:gd name="connsiteX1" fmla="*/ 380137 w 430917"/>
              <a:gd name="connsiteY1" fmla="*/ 55371 h 350173"/>
              <a:gd name="connsiteX2" fmla="*/ 419001 w 430917"/>
              <a:gd name="connsiteY2" fmla="*/ 6464 h 350173"/>
              <a:gd name="connsiteX3" fmla="*/ 362851 w 430917"/>
              <a:gd name="connsiteY3" fmla="*/ 27926 h 350173"/>
              <a:gd name="connsiteX4" fmla="*/ 298332 w 430917"/>
              <a:gd name="connsiteY4" fmla="*/ 0 h 350173"/>
              <a:gd name="connsiteX5" fmla="*/ 209931 w 430917"/>
              <a:gd name="connsiteY5" fmla="*/ 88401 h 350173"/>
              <a:gd name="connsiteX6" fmla="*/ 212219 w 430917"/>
              <a:gd name="connsiteY6" fmla="*/ 108537 h 350173"/>
              <a:gd name="connsiteX7" fmla="*/ 29997 w 430917"/>
              <a:gd name="connsiteY7" fmla="*/ 16159 h 350173"/>
              <a:gd name="connsiteX8" fmla="*/ 18048 w 430917"/>
              <a:gd name="connsiteY8" fmla="*/ 60624 h 350173"/>
              <a:gd name="connsiteX9" fmla="*/ 57360 w 430917"/>
              <a:gd name="connsiteY9" fmla="*/ 134192 h 350173"/>
              <a:gd name="connsiteX10" fmla="*/ 17319 w 430917"/>
              <a:gd name="connsiteY10" fmla="*/ 123138 h 350173"/>
              <a:gd name="connsiteX11" fmla="*/ 17319 w 430917"/>
              <a:gd name="connsiteY11" fmla="*/ 124249 h 350173"/>
              <a:gd name="connsiteX12" fmla="*/ 88235 w 430917"/>
              <a:gd name="connsiteY12" fmla="*/ 210926 h 350173"/>
              <a:gd name="connsiteX13" fmla="*/ 64933 w 430917"/>
              <a:gd name="connsiteY13" fmla="*/ 214025 h 350173"/>
              <a:gd name="connsiteX14" fmla="*/ 48311 w 430917"/>
              <a:gd name="connsiteY14" fmla="*/ 212451 h 350173"/>
              <a:gd name="connsiteX15" fmla="*/ 130894 w 430917"/>
              <a:gd name="connsiteY15" fmla="*/ 273854 h 350173"/>
              <a:gd name="connsiteX16" fmla="*/ 21098 w 430917"/>
              <a:gd name="connsiteY16" fmla="*/ 311707 h 350173"/>
              <a:gd name="connsiteX17" fmla="*/ 0 w 430917"/>
              <a:gd name="connsiteY17" fmla="*/ 310464 h 350173"/>
              <a:gd name="connsiteX18" fmla="*/ 135518 w 430917"/>
              <a:gd name="connsiteY18" fmla="*/ 350173 h 350173"/>
              <a:gd name="connsiteX19" fmla="*/ 387032 w 430917"/>
              <a:gd name="connsiteY19" fmla="*/ 98643 h 350173"/>
              <a:gd name="connsiteX20" fmla="*/ 386783 w 430917"/>
              <a:gd name="connsiteY20" fmla="*/ 87208 h 350173"/>
              <a:gd name="connsiteX21" fmla="*/ 430917 w 430917"/>
              <a:gd name="connsiteY21" fmla="*/ 41449 h 35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0917" h="350173">
                <a:moveTo>
                  <a:pt x="430917" y="41449"/>
                </a:moveTo>
                <a:cubicBezTo>
                  <a:pt x="415057" y="48493"/>
                  <a:pt x="398020" y="53233"/>
                  <a:pt x="380137" y="55371"/>
                </a:cubicBezTo>
                <a:cubicBezTo>
                  <a:pt x="398401" y="44432"/>
                  <a:pt x="412405" y="27114"/>
                  <a:pt x="419001" y="6464"/>
                </a:cubicBezTo>
                <a:cubicBezTo>
                  <a:pt x="401931" y="16590"/>
                  <a:pt x="383004" y="23948"/>
                  <a:pt x="362851" y="27926"/>
                </a:cubicBezTo>
                <a:cubicBezTo>
                  <a:pt x="346726" y="10739"/>
                  <a:pt x="323756" y="0"/>
                  <a:pt x="298332" y="0"/>
                </a:cubicBezTo>
                <a:cubicBezTo>
                  <a:pt x="249508" y="0"/>
                  <a:pt x="209931" y="39593"/>
                  <a:pt x="209931" y="88401"/>
                </a:cubicBezTo>
                <a:cubicBezTo>
                  <a:pt x="209931" y="95328"/>
                  <a:pt x="210727" y="102090"/>
                  <a:pt x="212219" y="108537"/>
                </a:cubicBezTo>
                <a:cubicBezTo>
                  <a:pt x="138750" y="104858"/>
                  <a:pt x="73618" y="69657"/>
                  <a:pt x="29997" y="16159"/>
                </a:cubicBezTo>
                <a:cubicBezTo>
                  <a:pt x="22407" y="29218"/>
                  <a:pt x="18048" y="44399"/>
                  <a:pt x="18048" y="60624"/>
                </a:cubicBezTo>
                <a:cubicBezTo>
                  <a:pt x="18048" y="91285"/>
                  <a:pt x="33643" y="118349"/>
                  <a:pt x="57360" y="134192"/>
                </a:cubicBezTo>
                <a:cubicBezTo>
                  <a:pt x="42875" y="133728"/>
                  <a:pt x="29235" y="129751"/>
                  <a:pt x="17319" y="123138"/>
                </a:cubicBezTo>
                <a:cubicBezTo>
                  <a:pt x="17319" y="123519"/>
                  <a:pt x="17319" y="123867"/>
                  <a:pt x="17319" y="124249"/>
                </a:cubicBezTo>
                <a:cubicBezTo>
                  <a:pt x="17319" y="167090"/>
                  <a:pt x="47780" y="202822"/>
                  <a:pt x="88235" y="210926"/>
                </a:cubicBezTo>
                <a:cubicBezTo>
                  <a:pt x="80827" y="212948"/>
                  <a:pt x="73005" y="214025"/>
                  <a:pt x="64933" y="214025"/>
                </a:cubicBezTo>
                <a:cubicBezTo>
                  <a:pt x="59249" y="214025"/>
                  <a:pt x="53697" y="213462"/>
                  <a:pt x="48311" y="212451"/>
                </a:cubicBezTo>
                <a:cubicBezTo>
                  <a:pt x="59564" y="247569"/>
                  <a:pt x="92213" y="273141"/>
                  <a:pt x="130894" y="273854"/>
                </a:cubicBezTo>
                <a:cubicBezTo>
                  <a:pt x="100648" y="297570"/>
                  <a:pt x="62530" y="311707"/>
                  <a:pt x="21098" y="311707"/>
                </a:cubicBezTo>
                <a:cubicBezTo>
                  <a:pt x="13971" y="311707"/>
                  <a:pt x="6928" y="311293"/>
                  <a:pt x="0" y="310464"/>
                </a:cubicBezTo>
                <a:cubicBezTo>
                  <a:pt x="39129" y="335539"/>
                  <a:pt x="85583" y="350173"/>
                  <a:pt x="135518" y="350173"/>
                </a:cubicBezTo>
                <a:cubicBezTo>
                  <a:pt x="298134" y="350173"/>
                  <a:pt x="387032" y="215467"/>
                  <a:pt x="387032" y="98643"/>
                </a:cubicBezTo>
                <a:cubicBezTo>
                  <a:pt x="387032" y="94815"/>
                  <a:pt x="386949" y="91003"/>
                  <a:pt x="386783" y="87208"/>
                </a:cubicBezTo>
                <a:cubicBezTo>
                  <a:pt x="404069" y="74728"/>
                  <a:pt x="419067" y="59166"/>
                  <a:pt x="430917" y="41449"/>
                </a:cubicBezTo>
                <a:close/>
              </a:path>
            </a:pathLst>
          </a:custGeom>
          <a:solidFill>
            <a:srgbClr val="1B1A19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10" name="Graphic 14">
            <a:hlinkClick r:id="rId5"/>
            <a:extLst>
              <a:ext uri="{FF2B5EF4-FFF2-40B4-BE49-F238E27FC236}">
                <a16:creationId xmlns:a16="http://schemas.microsoft.com/office/drawing/2014/main" id="{22A76380-EFE4-3CD5-1AD9-AD096253B7E3}"/>
              </a:ext>
            </a:extLst>
          </p:cNvPr>
          <p:cNvSpPr>
            <a:spLocks noChangeAspect="1"/>
          </p:cNvSpPr>
          <p:nvPr userDrawn="1"/>
        </p:nvSpPr>
        <p:spPr>
          <a:xfrm>
            <a:off x="5948916" y="5952266"/>
            <a:ext cx="180939" cy="180000"/>
          </a:xfrm>
          <a:custGeom>
            <a:avLst/>
            <a:gdLst>
              <a:gd name="connsiteX0" fmla="*/ 198877 w 397754"/>
              <a:gd name="connsiteY0" fmla="*/ 0 h 395715"/>
              <a:gd name="connsiteX1" fmla="*/ 0 w 397754"/>
              <a:gd name="connsiteY1" fmla="*/ 198877 h 395715"/>
              <a:gd name="connsiteX2" fmla="*/ 169145 w 397754"/>
              <a:gd name="connsiteY2" fmla="*/ 395302 h 395715"/>
              <a:gd name="connsiteX3" fmla="*/ 169145 w 397754"/>
              <a:gd name="connsiteY3" fmla="*/ 251580 h 395715"/>
              <a:gd name="connsiteX4" fmla="*/ 119940 w 397754"/>
              <a:gd name="connsiteY4" fmla="*/ 251580 h 395715"/>
              <a:gd name="connsiteX5" fmla="*/ 119940 w 397754"/>
              <a:gd name="connsiteY5" fmla="*/ 199308 h 395715"/>
              <a:gd name="connsiteX6" fmla="*/ 169145 w 397754"/>
              <a:gd name="connsiteY6" fmla="*/ 199308 h 395715"/>
              <a:gd name="connsiteX7" fmla="*/ 169145 w 397754"/>
              <a:gd name="connsiteY7" fmla="*/ 164521 h 395715"/>
              <a:gd name="connsiteX8" fmla="*/ 245066 w 397754"/>
              <a:gd name="connsiteY8" fmla="*/ 81656 h 395715"/>
              <a:gd name="connsiteX9" fmla="*/ 285853 w 397754"/>
              <a:gd name="connsiteY9" fmla="*/ 84125 h 395715"/>
              <a:gd name="connsiteX10" fmla="*/ 285853 w 397754"/>
              <a:gd name="connsiteY10" fmla="*/ 129751 h 395715"/>
              <a:gd name="connsiteX11" fmla="*/ 253204 w 397754"/>
              <a:gd name="connsiteY11" fmla="*/ 129751 h 395715"/>
              <a:gd name="connsiteX12" fmla="*/ 225792 w 397754"/>
              <a:gd name="connsiteY12" fmla="*/ 170736 h 395715"/>
              <a:gd name="connsiteX13" fmla="*/ 225792 w 397754"/>
              <a:gd name="connsiteY13" fmla="*/ 199308 h 395715"/>
              <a:gd name="connsiteX14" fmla="*/ 285339 w 397754"/>
              <a:gd name="connsiteY14" fmla="*/ 199308 h 395715"/>
              <a:gd name="connsiteX15" fmla="*/ 277268 w 397754"/>
              <a:gd name="connsiteY15" fmla="*/ 251580 h 395715"/>
              <a:gd name="connsiteX16" fmla="*/ 225792 w 397754"/>
              <a:gd name="connsiteY16" fmla="*/ 251580 h 395715"/>
              <a:gd name="connsiteX17" fmla="*/ 225792 w 397754"/>
              <a:gd name="connsiteY17" fmla="*/ 395716 h 395715"/>
              <a:gd name="connsiteX18" fmla="*/ 397754 w 397754"/>
              <a:gd name="connsiteY18" fmla="*/ 198877 h 395715"/>
              <a:gd name="connsiteX19" fmla="*/ 198877 w 397754"/>
              <a:gd name="connsiteY19" fmla="*/ 0 h 3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7754" h="395715">
                <a:moveTo>
                  <a:pt x="198877" y="0"/>
                </a:moveTo>
                <a:cubicBezTo>
                  <a:pt x="89047" y="0"/>
                  <a:pt x="0" y="89047"/>
                  <a:pt x="0" y="198877"/>
                </a:cubicBezTo>
                <a:cubicBezTo>
                  <a:pt x="0" y="298581"/>
                  <a:pt x="73452" y="380916"/>
                  <a:pt x="169145" y="395302"/>
                </a:cubicBezTo>
                <a:lnTo>
                  <a:pt x="169145" y="251580"/>
                </a:lnTo>
                <a:lnTo>
                  <a:pt x="119940" y="251580"/>
                </a:lnTo>
                <a:lnTo>
                  <a:pt x="119940" y="199308"/>
                </a:lnTo>
                <a:lnTo>
                  <a:pt x="169145" y="199308"/>
                </a:lnTo>
                <a:lnTo>
                  <a:pt x="169145" y="164521"/>
                </a:lnTo>
                <a:cubicBezTo>
                  <a:pt x="169145" y="106930"/>
                  <a:pt x="197203" y="81656"/>
                  <a:pt x="245066" y="81656"/>
                </a:cubicBezTo>
                <a:cubicBezTo>
                  <a:pt x="267987" y="81656"/>
                  <a:pt x="280119" y="83363"/>
                  <a:pt x="285853" y="84125"/>
                </a:cubicBezTo>
                <a:lnTo>
                  <a:pt x="285853" y="129751"/>
                </a:lnTo>
                <a:lnTo>
                  <a:pt x="253204" y="129751"/>
                </a:lnTo>
                <a:cubicBezTo>
                  <a:pt x="232885" y="129751"/>
                  <a:pt x="225792" y="149025"/>
                  <a:pt x="225792" y="170736"/>
                </a:cubicBezTo>
                <a:lnTo>
                  <a:pt x="225792" y="199308"/>
                </a:lnTo>
                <a:lnTo>
                  <a:pt x="285339" y="199308"/>
                </a:lnTo>
                <a:lnTo>
                  <a:pt x="277268" y="251580"/>
                </a:lnTo>
                <a:lnTo>
                  <a:pt x="225792" y="251580"/>
                </a:lnTo>
                <a:lnTo>
                  <a:pt x="225792" y="395716"/>
                </a:lnTo>
                <a:cubicBezTo>
                  <a:pt x="322861" y="382557"/>
                  <a:pt x="397754" y="299559"/>
                  <a:pt x="397754" y="198877"/>
                </a:cubicBezTo>
                <a:cubicBezTo>
                  <a:pt x="397754" y="89047"/>
                  <a:pt x="308707" y="0"/>
                  <a:pt x="198877" y="0"/>
                </a:cubicBezTo>
                <a:close/>
              </a:path>
            </a:pathLst>
          </a:custGeom>
          <a:solidFill>
            <a:srgbClr val="1B1A19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11" name="Graphic 15">
            <a:hlinkClick r:id="rId6"/>
            <a:extLst>
              <a:ext uri="{FF2B5EF4-FFF2-40B4-BE49-F238E27FC236}">
                <a16:creationId xmlns:a16="http://schemas.microsoft.com/office/drawing/2014/main" id="{17E2F725-B47F-301A-ECBC-C92A7374449F}"/>
              </a:ext>
            </a:extLst>
          </p:cNvPr>
          <p:cNvSpPr>
            <a:spLocks noChangeAspect="1"/>
          </p:cNvSpPr>
          <p:nvPr userDrawn="1"/>
        </p:nvSpPr>
        <p:spPr>
          <a:xfrm>
            <a:off x="6373973" y="5952266"/>
            <a:ext cx="180012" cy="180000"/>
          </a:xfrm>
          <a:custGeom>
            <a:avLst/>
            <a:gdLst>
              <a:gd name="connsiteX0" fmla="*/ 88642 w 319112"/>
              <a:gd name="connsiteY0" fmla="*/ 0 h 319112"/>
              <a:gd name="connsiteX1" fmla="*/ 0 w 319112"/>
              <a:gd name="connsiteY1" fmla="*/ 88642 h 319112"/>
              <a:gd name="connsiteX2" fmla="*/ 0 w 319112"/>
              <a:gd name="connsiteY2" fmla="*/ 230470 h 319112"/>
              <a:gd name="connsiteX3" fmla="*/ 88642 w 319112"/>
              <a:gd name="connsiteY3" fmla="*/ 319112 h 319112"/>
              <a:gd name="connsiteX4" fmla="*/ 230470 w 319112"/>
              <a:gd name="connsiteY4" fmla="*/ 319112 h 319112"/>
              <a:gd name="connsiteX5" fmla="*/ 319112 w 319112"/>
              <a:gd name="connsiteY5" fmla="*/ 230470 h 319112"/>
              <a:gd name="connsiteX6" fmla="*/ 319112 w 319112"/>
              <a:gd name="connsiteY6" fmla="*/ 88642 h 319112"/>
              <a:gd name="connsiteX7" fmla="*/ 230470 w 319112"/>
              <a:gd name="connsiteY7" fmla="*/ 0 h 319112"/>
              <a:gd name="connsiteX8" fmla="*/ 88642 w 319112"/>
              <a:gd name="connsiteY8" fmla="*/ 0 h 319112"/>
              <a:gd name="connsiteX9" fmla="*/ 88642 w 319112"/>
              <a:gd name="connsiteY9" fmla="*/ 35457 h 319112"/>
              <a:gd name="connsiteX10" fmla="*/ 230470 w 319112"/>
              <a:gd name="connsiteY10" fmla="*/ 35457 h 319112"/>
              <a:gd name="connsiteX11" fmla="*/ 283655 w 319112"/>
              <a:gd name="connsiteY11" fmla="*/ 88642 h 319112"/>
              <a:gd name="connsiteX12" fmla="*/ 283655 w 319112"/>
              <a:gd name="connsiteY12" fmla="*/ 230470 h 319112"/>
              <a:gd name="connsiteX13" fmla="*/ 230470 w 319112"/>
              <a:gd name="connsiteY13" fmla="*/ 283655 h 319112"/>
              <a:gd name="connsiteX14" fmla="*/ 88642 w 319112"/>
              <a:gd name="connsiteY14" fmla="*/ 283655 h 319112"/>
              <a:gd name="connsiteX15" fmla="*/ 35457 w 319112"/>
              <a:gd name="connsiteY15" fmla="*/ 230470 h 319112"/>
              <a:gd name="connsiteX16" fmla="*/ 35457 w 319112"/>
              <a:gd name="connsiteY16" fmla="*/ 88642 h 319112"/>
              <a:gd name="connsiteX17" fmla="*/ 88642 w 319112"/>
              <a:gd name="connsiteY17" fmla="*/ 35457 h 319112"/>
              <a:gd name="connsiteX18" fmla="*/ 248198 w 319112"/>
              <a:gd name="connsiteY18" fmla="*/ 53185 h 319112"/>
              <a:gd name="connsiteX19" fmla="*/ 230470 w 319112"/>
              <a:gd name="connsiteY19" fmla="*/ 70914 h 319112"/>
              <a:gd name="connsiteX20" fmla="*/ 248198 w 319112"/>
              <a:gd name="connsiteY20" fmla="*/ 88642 h 319112"/>
              <a:gd name="connsiteX21" fmla="*/ 265927 w 319112"/>
              <a:gd name="connsiteY21" fmla="*/ 70914 h 319112"/>
              <a:gd name="connsiteX22" fmla="*/ 248198 w 319112"/>
              <a:gd name="connsiteY22" fmla="*/ 53185 h 319112"/>
              <a:gd name="connsiteX23" fmla="*/ 159556 w 319112"/>
              <a:gd name="connsiteY23" fmla="*/ 70914 h 319112"/>
              <a:gd name="connsiteX24" fmla="*/ 70914 w 319112"/>
              <a:gd name="connsiteY24" fmla="*/ 159556 h 319112"/>
              <a:gd name="connsiteX25" fmla="*/ 159556 w 319112"/>
              <a:gd name="connsiteY25" fmla="*/ 248198 h 319112"/>
              <a:gd name="connsiteX26" fmla="*/ 248198 w 319112"/>
              <a:gd name="connsiteY26" fmla="*/ 159556 h 319112"/>
              <a:gd name="connsiteX27" fmla="*/ 159556 w 319112"/>
              <a:gd name="connsiteY27" fmla="*/ 70914 h 319112"/>
              <a:gd name="connsiteX28" fmla="*/ 159556 w 319112"/>
              <a:gd name="connsiteY28" fmla="*/ 106371 h 319112"/>
              <a:gd name="connsiteX29" fmla="*/ 212742 w 319112"/>
              <a:gd name="connsiteY29" fmla="*/ 159556 h 319112"/>
              <a:gd name="connsiteX30" fmla="*/ 159556 w 319112"/>
              <a:gd name="connsiteY30" fmla="*/ 212742 h 319112"/>
              <a:gd name="connsiteX31" fmla="*/ 106371 w 319112"/>
              <a:gd name="connsiteY31" fmla="*/ 159556 h 319112"/>
              <a:gd name="connsiteX32" fmla="*/ 159556 w 319112"/>
              <a:gd name="connsiteY32" fmla="*/ 106371 h 3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9112" h="319112">
                <a:moveTo>
                  <a:pt x="88642" y="0"/>
                </a:moveTo>
                <a:cubicBezTo>
                  <a:pt x="39765" y="0"/>
                  <a:pt x="0" y="39765"/>
                  <a:pt x="0" y="88642"/>
                </a:cubicBezTo>
                <a:lnTo>
                  <a:pt x="0" y="230470"/>
                </a:lnTo>
                <a:cubicBezTo>
                  <a:pt x="0" y="279347"/>
                  <a:pt x="39765" y="319112"/>
                  <a:pt x="88642" y="319112"/>
                </a:cubicBezTo>
                <a:lnTo>
                  <a:pt x="230470" y="319112"/>
                </a:lnTo>
                <a:cubicBezTo>
                  <a:pt x="279347" y="319112"/>
                  <a:pt x="319112" y="279347"/>
                  <a:pt x="319112" y="230470"/>
                </a:cubicBezTo>
                <a:lnTo>
                  <a:pt x="319112" y="88642"/>
                </a:lnTo>
                <a:cubicBezTo>
                  <a:pt x="319112" y="39765"/>
                  <a:pt x="279347" y="0"/>
                  <a:pt x="230470" y="0"/>
                </a:cubicBezTo>
                <a:lnTo>
                  <a:pt x="88642" y="0"/>
                </a:lnTo>
                <a:close/>
                <a:moveTo>
                  <a:pt x="88642" y="35457"/>
                </a:moveTo>
                <a:lnTo>
                  <a:pt x="230470" y="35457"/>
                </a:lnTo>
                <a:cubicBezTo>
                  <a:pt x="259793" y="35457"/>
                  <a:pt x="283655" y="59319"/>
                  <a:pt x="283655" y="88642"/>
                </a:cubicBezTo>
                <a:lnTo>
                  <a:pt x="283655" y="230470"/>
                </a:lnTo>
                <a:cubicBezTo>
                  <a:pt x="283655" y="259793"/>
                  <a:pt x="259793" y="283655"/>
                  <a:pt x="230470" y="283655"/>
                </a:cubicBezTo>
                <a:lnTo>
                  <a:pt x="88642" y="283655"/>
                </a:lnTo>
                <a:cubicBezTo>
                  <a:pt x="59319" y="283655"/>
                  <a:pt x="35457" y="259793"/>
                  <a:pt x="35457" y="230470"/>
                </a:cubicBezTo>
                <a:lnTo>
                  <a:pt x="35457" y="88642"/>
                </a:lnTo>
                <a:cubicBezTo>
                  <a:pt x="35457" y="59319"/>
                  <a:pt x="59319" y="35457"/>
                  <a:pt x="88642" y="35457"/>
                </a:cubicBezTo>
                <a:close/>
                <a:moveTo>
                  <a:pt x="248198" y="53185"/>
                </a:moveTo>
                <a:cubicBezTo>
                  <a:pt x="238407" y="53185"/>
                  <a:pt x="230470" y="61123"/>
                  <a:pt x="230470" y="70914"/>
                </a:cubicBezTo>
                <a:cubicBezTo>
                  <a:pt x="230470" y="80705"/>
                  <a:pt x="238407" y="88642"/>
                  <a:pt x="248198" y="88642"/>
                </a:cubicBezTo>
                <a:cubicBezTo>
                  <a:pt x="257990" y="88642"/>
                  <a:pt x="265927" y="80705"/>
                  <a:pt x="265927" y="70914"/>
                </a:cubicBezTo>
                <a:cubicBezTo>
                  <a:pt x="265927" y="61123"/>
                  <a:pt x="257990" y="53185"/>
                  <a:pt x="248198" y="53185"/>
                </a:cubicBezTo>
                <a:close/>
                <a:moveTo>
                  <a:pt x="159556" y="70914"/>
                </a:moveTo>
                <a:cubicBezTo>
                  <a:pt x="110679" y="70914"/>
                  <a:pt x="70914" y="110679"/>
                  <a:pt x="70914" y="159556"/>
                </a:cubicBezTo>
                <a:cubicBezTo>
                  <a:pt x="70914" y="208433"/>
                  <a:pt x="110679" y="248198"/>
                  <a:pt x="159556" y="248198"/>
                </a:cubicBezTo>
                <a:cubicBezTo>
                  <a:pt x="208433" y="248198"/>
                  <a:pt x="248198" y="208433"/>
                  <a:pt x="248198" y="159556"/>
                </a:cubicBezTo>
                <a:cubicBezTo>
                  <a:pt x="248198" y="110679"/>
                  <a:pt x="208433" y="70914"/>
                  <a:pt x="159556" y="70914"/>
                </a:cubicBezTo>
                <a:close/>
                <a:moveTo>
                  <a:pt x="159556" y="106371"/>
                </a:moveTo>
                <a:cubicBezTo>
                  <a:pt x="188879" y="106371"/>
                  <a:pt x="212742" y="130233"/>
                  <a:pt x="212742" y="159556"/>
                </a:cubicBezTo>
                <a:cubicBezTo>
                  <a:pt x="212742" y="188879"/>
                  <a:pt x="188879" y="212742"/>
                  <a:pt x="159556" y="212742"/>
                </a:cubicBezTo>
                <a:cubicBezTo>
                  <a:pt x="130233" y="212742"/>
                  <a:pt x="106371" y="188879"/>
                  <a:pt x="106371" y="159556"/>
                </a:cubicBezTo>
                <a:cubicBezTo>
                  <a:pt x="106371" y="130233"/>
                  <a:pt x="130233" y="106371"/>
                  <a:pt x="159556" y="106371"/>
                </a:cubicBezTo>
                <a:close/>
              </a:path>
            </a:pathLst>
          </a:custGeom>
          <a:solidFill>
            <a:srgbClr val="1B1A19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pic>
        <p:nvPicPr>
          <p:cNvPr id="12" name="Graphic 11">
            <a:hlinkClick r:id="rId7"/>
            <a:extLst>
              <a:ext uri="{FF2B5EF4-FFF2-40B4-BE49-F238E27FC236}">
                <a16:creationId xmlns:a16="http://schemas.microsoft.com/office/drawing/2014/main" id="{DDBBFBAF-4D16-B6F9-451A-9F87A9806B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9149" y="5563349"/>
            <a:ext cx="960813" cy="12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18FA9C-D7CC-0886-31EA-6E0F73CE671F}"/>
              </a:ext>
            </a:extLst>
          </p:cNvPr>
          <p:cNvCxnSpPr/>
          <p:nvPr userDrawn="1"/>
        </p:nvCxnSpPr>
        <p:spPr>
          <a:xfrm>
            <a:off x="695325" y="4692080"/>
            <a:ext cx="6480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37D959D-4CD8-18AA-8441-C13EF6C454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1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E3DB-E4D9-9638-EB72-C70B21A86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10" y="728655"/>
            <a:ext cx="10441003" cy="2880372"/>
          </a:xfrm>
        </p:spPr>
        <p:txBody>
          <a:bodyPr anchor="b">
            <a:normAutofit/>
          </a:bodyPr>
          <a:lstStyle>
            <a:lvl1pPr>
              <a:defRPr sz="8800"/>
            </a:lvl1pPr>
          </a:lstStyle>
          <a:p>
            <a:r>
              <a:rPr lang="en-GB"/>
              <a:t>Thank you</a:t>
            </a:r>
            <a:endParaRPr lang="en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B8330A-AD1D-334C-3048-771A5950218B}"/>
              </a:ext>
            </a:extLst>
          </p:cNvPr>
          <p:cNvSpPr/>
          <p:nvPr userDrawn="1"/>
        </p:nvSpPr>
        <p:spPr>
          <a:xfrm>
            <a:off x="0" y="3968750"/>
            <a:ext cx="12192000" cy="288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25F16B-5761-BF98-ED1C-06CD6784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4689475"/>
            <a:ext cx="3240088" cy="360363"/>
          </a:xfrm>
        </p:spPr>
        <p:txBody>
          <a:bodyPr lIns="0" bIns="0" anchor="b" anchorCtr="0">
            <a:normAutofit/>
          </a:bodyPr>
          <a:lstStyle>
            <a:lvl1pPr marL="0" indent="0">
              <a:buNone/>
              <a:defRPr sz="1800" b="1" spc="-5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BB7E5A-0888-1DFB-E55E-E5860D6DC1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049838"/>
            <a:ext cx="3240088" cy="359723"/>
          </a:xfrm>
        </p:spPr>
        <p:txBody>
          <a:bodyPr lIns="0" anchor="t">
            <a:normAutofit/>
          </a:bodyPr>
          <a:lstStyle>
            <a:lvl1pPr marL="0" indent="0">
              <a:buNone/>
              <a:defRPr sz="1000" b="1" spc="30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466356-D49B-746A-4D1D-6924F7794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09561"/>
            <a:ext cx="3240088" cy="359723"/>
          </a:xfrm>
        </p:spPr>
        <p:txBody>
          <a:bodyPr lIns="0"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 err="1"/>
              <a:t>name.surname@Infobip.com</a:t>
            </a:r>
            <a:endParaRPr lang="en-GB"/>
          </a:p>
        </p:txBody>
      </p:sp>
      <p:sp>
        <p:nvSpPr>
          <p:cNvPr id="7" name="Graphic 4">
            <a:hlinkClick r:id="rId2"/>
            <a:extLst>
              <a:ext uri="{FF2B5EF4-FFF2-40B4-BE49-F238E27FC236}">
                <a16:creationId xmlns:a16="http://schemas.microsoft.com/office/drawing/2014/main" id="{CF5983BE-50E5-BAEC-7DBA-C3EE7FF8B8A0}"/>
              </a:ext>
            </a:extLst>
          </p:cNvPr>
          <p:cNvSpPr>
            <a:spLocks noChangeAspect="1"/>
          </p:cNvSpPr>
          <p:nvPr userDrawn="1"/>
        </p:nvSpPr>
        <p:spPr>
          <a:xfrm>
            <a:off x="5524786" y="5589299"/>
            <a:ext cx="180012" cy="180000"/>
          </a:xfrm>
          <a:custGeom>
            <a:avLst/>
            <a:gdLst>
              <a:gd name="connsiteX0" fmla="*/ 331462 w 364608"/>
              <a:gd name="connsiteY0" fmla="*/ 0 h 364608"/>
              <a:gd name="connsiteX1" fmla="*/ 33146 w 364608"/>
              <a:gd name="connsiteY1" fmla="*/ 0 h 364608"/>
              <a:gd name="connsiteX2" fmla="*/ 0 w 364608"/>
              <a:gd name="connsiteY2" fmla="*/ 33146 h 364608"/>
              <a:gd name="connsiteX3" fmla="*/ 0 w 364608"/>
              <a:gd name="connsiteY3" fmla="*/ 331462 h 364608"/>
              <a:gd name="connsiteX4" fmla="*/ 33146 w 364608"/>
              <a:gd name="connsiteY4" fmla="*/ 364608 h 364608"/>
              <a:gd name="connsiteX5" fmla="*/ 331462 w 364608"/>
              <a:gd name="connsiteY5" fmla="*/ 364608 h 364608"/>
              <a:gd name="connsiteX6" fmla="*/ 364608 w 364608"/>
              <a:gd name="connsiteY6" fmla="*/ 331462 h 364608"/>
              <a:gd name="connsiteX7" fmla="*/ 364608 w 364608"/>
              <a:gd name="connsiteY7" fmla="*/ 33146 h 364608"/>
              <a:gd name="connsiteX8" fmla="*/ 331462 w 364608"/>
              <a:gd name="connsiteY8" fmla="*/ 0 h 364608"/>
              <a:gd name="connsiteX9" fmla="*/ 115249 w 364608"/>
              <a:gd name="connsiteY9" fmla="*/ 298316 h 364608"/>
              <a:gd name="connsiteX10" fmla="*/ 66359 w 364608"/>
              <a:gd name="connsiteY10" fmla="*/ 298316 h 364608"/>
              <a:gd name="connsiteX11" fmla="*/ 66359 w 364608"/>
              <a:gd name="connsiteY11" fmla="*/ 141004 h 364608"/>
              <a:gd name="connsiteX12" fmla="*/ 115249 w 364608"/>
              <a:gd name="connsiteY12" fmla="*/ 141004 h 364608"/>
              <a:gd name="connsiteX13" fmla="*/ 115249 w 364608"/>
              <a:gd name="connsiteY13" fmla="*/ 298316 h 364608"/>
              <a:gd name="connsiteX14" fmla="*/ 90307 w 364608"/>
              <a:gd name="connsiteY14" fmla="*/ 118514 h 364608"/>
              <a:gd name="connsiteX15" fmla="*/ 61801 w 364608"/>
              <a:gd name="connsiteY15" fmla="*/ 90009 h 364608"/>
              <a:gd name="connsiteX16" fmla="*/ 90307 w 364608"/>
              <a:gd name="connsiteY16" fmla="*/ 61519 h 364608"/>
              <a:gd name="connsiteX17" fmla="*/ 118796 w 364608"/>
              <a:gd name="connsiteY17" fmla="*/ 90009 h 364608"/>
              <a:gd name="connsiteX18" fmla="*/ 90307 w 364608"/>
              <a:gd name="connsiteY18" fmla="*/ 118514 h 364608"/>
              <a:gd name="connsiteX19" fmla="*/ 298382 w 364608"/>
              <a:gd name="connsiteY19" fmla="*/ 298316 h 364608"/>
              <a:gd name="connsiteX20" fmla="*/ 249525 w 364608"/>
              <a:gd name="connsiteY20" fmla="*/ 298316 h 364608"/>
              <a:gd name="connsiteX21" fmla="*/ 249525 w 364608"/>
              <a:gd name="connsiteY21" fmla="*/ 221814 h 364608"/>
              <a:gd name="connsiteX22" fmla="*/ 224118 w 364608"/>
              <a:gd name="connsiteY22" fmla="*/ 180100 h 364608"/>
              <a:gd name="connsiteX23" fmla="*/ 194767 w 364608"/>
              <a:gd name="connsiteY23" fmla="*/ 220489 h 364608"/>
              <a:gd name="connsiteX24" fmla="*/ 194767 w 364608"/>
              <a:gd name="connsiteY24" fmla="*/ 298316 h 364608"/>
              <a:gd name="connsiteX25" fmla="*/ 145910 w 364608"/>
              <a:gd name="connsiteY25" fmla="*/ 298316 h 364608"/>
              <a:gd name="connsiteX26" fmla="*/ 145910 w 364608"/>
              <a:gd name="connsiteY26" fmla="*/ 141004 h 364608"/>
              <a:gd name="connsiteX27" fmla="*/ 192811 w 364608"/>
              <a:gd name="connsiteY27" fmla="*/ 141004 h 364608"/>
              <a:gd name="connsiteX28" fmla="*/ 192811 w 364608"/>
              <a:gd name="connsiteY28" fmla="*/ 162499 h 364608"/>
              <a:gd name="connsiteX29" fmla="*/ 193474 w 364608"/>
              <a:gd name="connsiteY29" fmla="*/ 162499 h 364608"/>
              <a:gd name="connsiteX30" fmla="*/ 239730 w 364608"/>
              <a:gd name="connsiteY30" fmla="*/ 137093 h 364608"/>
              <a:gd name="connsiteX31" fmla="*/ 298382 w 364608"/>
              <a:gd name="connsiteY31" fmla="*/ 212036 h 364608"/>
              <a:gd name="connsiteX32" fmla="*/ 298382 w 364608"/>
              <a:gd name="connsiteY32" fmla="*/ 298316 h 3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4608" h="364608">
                <a:moveTo>
                  <a:pt x="331462" y="0"/>
                </a:moveTo>
                <a:lnTo>
                  <a:pt x="33146" y="0"/>
                </a:lnTo>
                <a:cubicBezTo>
                  <a:pt x="14833" y="0"/>
                  <a:pt x="0" y="14833"/>
                  <a:pt x="0" y="33146"/>
                </a:cubicBezTo>
                <a:lnTo>
                  <a:pt x="0" y="331462"/>
                </a:lnTo>
                <a:cubicBezTo>
                  <a:pt x="0" y="349775"/>
                  <a:pt x="14833" y="364608"/>
                  <a:pt x="33146" y="364608"/>
                </a:cubicBezTo>
                <a:lnTo>
                  <a:pt x="331462" y="364608"/>
                </a:lnTo>
                <a:cubicBezTo>
                  <a:pt x="349775" y="364608"/>
                  <a:pt x="364608" y="349775"/>
                  <a:pt x="364608" y="331462"/>
                </a:cubicBezTo>
                <a:lnTo>
                  <a:pt x="364608" y="33146"/>
                </a:lnTo>
                <a:cubicBezTo>
                  <a:pt x="364608" y="14833"/>
                  <a:pt x="349775" y="0"/>
                  <a:pt x="331462" y="0"/>
                </a:cubicBezTo>
                <a:close/>
                <a:moveTo>
                  <a:pt x="115249" y="298316"/>
                </a:moveTo>
                <a:lnTo>
                  <a:pt x="66359" y="298316"/>
                </a:lnTo>
                <a:lnTo>
                  <a:pt x="66359" y="141004"/>
                </a:lnTo>
                <a:lnTo>
                  <a:pt x="115249" y="141004"/>
                </a:lnTo>
                <a:lnTo>
                  <a:pt x="115249" y="298316"/>
                </a:lnTo>
                <a:close/>
                <a:moveTo>
                  <a:pt x="90307" y="118514"/>
                </a:moveTo>
                <a:cubicBezTo>
                  <a:pt x="74546" y="118514"/>
                  <a:pt x="61801" y="105736"/>
                  <a:pt x="61801" y="90009"/>
                </a:cubicBezTo>
                <a:cubicBezTo>
                  <a:pt x="61801" y="74281"/>
                  <a:pt x="74562" y="61519"/>
                  <a:pt x="90307" y="61519"/>
                </a:cubicBezTo>
                <a:cubicBezTo>
                  <a:pt x="106018" y="61519"/>
                  <a:pt x="118796" y="74297"/>
                  <a:pt x="118796" y="90009"/>
                </a:cubicBezTo>
                <a:cubicBezTo>
                  <a:pt x="118796" y="105736"/>
                  <a:pt x="106018" y="118514"/>
                  <a:pt x="90307" y="118514"/>
                </a:cubicBezTo>
                <a:close/>
                <a:moveTo>
                  <a:pt x="298382" y="298316"/>
                </a:moveTo>
                <a:lnTo>
                  <a:pt x="249525" y="298316"/>
                </a:lnTo>
                <a:lnTo>
                  <a:pt x="249525" y="221814"/>
                </a:lnTo>
                <a:cubicBezTo>
                  <a:pt x="249525" y="203567"/>
                  <a:pt x="249193" y="180100"/>
                  <a:pt x="224118" y="180100"/>
                </a:cubicBezTo>
                <a:cubicBezTo>
                  <a:pt x="198678" y="180100"/>
                  <a:pt x="194767" y="199971"/>
                  <a:pt x="194767" y="220489"/>
                </a:cubicBezTo>
                <a:lnTo>
                  <a:pt x="194767" y="298316"/>
                </a:lnTo>
                <a:lnTo>
                  <a:pt x="145910" y="298316"/>
                </a:lnTo>
                <a:lnTo>
                  <a:pt x="145910" y="141004"/>
                </a:lnTo>
                <a:lnTo>
                  <a:pt x="192811" y="141004"/>
                </a:lnTo>
                <a:lnTo>
                  <a:pt x="192811" y="162499"/>
                </a:lnTo>
                <a:lnTo>
                  <a:pt x="193474" y="162499"/>
                </a:lnTo>
                <a:cubicBezTo>
                  <a:pt x="200004" y="150136"/>
                  <a:pt x="215948" y="137093"/>
                  <a:pt x="239730" y="137093"/>
                </a:cubicBezTo>
                <a:cubicBezTo>
                  <a:pt x="289234" y="137093"/>
                  <a:pt x="298382" y="169675"/>
                  <a:pt x="298382" y="212036"/>
                </a:cubicBezTo>
                <a:lnTo>
                  <a:pt x="298382" y="298316"/>
                </a:lnTo>
                <a:close/>
              </a:path>
            </a:pathLst>
          </a:custGeom>
          <a:solidFill>
            <a:schemeClr val="bg1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80BD1D42-53C0-1AB9-3D42-642903BA3AD3}"/>
              </a:ext>
            </a:extLst>
          </p:cNvPr>
          <p:cNvSpPr>
            <a:spLocks noChangeAspect="1"/>
          </p:cNvSpPr>
          <p:nvPr userDrawn="1"/>
        </p:nvSpPr>
        <p:spPr>
          <a:xfrm>
            <a:off x="6798102" y="5605799"/>
            <a:ext cx="198013" cy="147001"/>
          </a:xfrm>
          <a:custGeom>
            <a:avLst/>
            <a:gdLst>
              <a:gd name="connsiteX0" fmla="*/ 416632 w 428596"/>
              <a:gd name="connsiteY0" fmla="*/ 54691 h 318203"/>
              <a:gd name="connsiteX1" fmla="*/ 371884 w 428596"/>
              <a:gd name="connsiteY1" fmla="*/ 11925 h 318203"/>
              <a:gd name="connsiteX2" fmla="*/ 212783 w 428596"/>
              <a:gd name="connsiteY2" fmla="*/ 0 h 318203"/>
              <a:gd name="connsiteX3" fmla="*/ 52710 w 428596"/>
              <a:gd name="connsiteY3" fmla="*/ 11925 h 318203"/>
              <a:gd name="connsiteX4" fmla="*/ 7963 w 428596"/>
              <a:gd name="connsiteY4" fmla="*/ 54691 h 318203"/>
              <a:gd name="connsiteX5" fmla="*/ 0 w 428596"/>
              <a:gd name="connsiteY5" fmla="*/ 159102 h 318203"/>
              <a:gd name="connsiteX6" fmla="*/ 8934 w 428596"/>
              <a:gd name="connsiteY6" fmla="*/ 263512 h 318203"/>
              <a:gd name="connsiteX7" fmla="*/ 53681 w 428596"/>
              <a:gd name="connsiteY7" fmla="*/ 306279 h 318203"/>
              <a:gd name="connsiteX8" fmla="*/ 213793 w 428596"/>
              <a:gd name="connsiteY8" fmla="*/ 318204 h 318203"/>
              <a:gd name="connsiteX9" fmla="*/ 373905 w 428596"/>
              <a:gd name="connsiteY9" fmla="*/ 306279 h 318203"/>
              <a:gd name="connsiteX10" fmla="*/ 418652 w 428596"/>
              <a:gd name="connsiteY10" fmla="*/ 263512 h 318203"/>
              <a:gd name="connsiteX11" fmla="*/ 428596 w 428596"/>
              <a:gd name="connsiteY11" fmla="*/ 159102 h 318203"/>
              <a:gd name="connsiteX12" fmla="*/ 416632 w 428596"/>
              <a:gd name="connsiteY12" fmla="*/ 54691 h 318203"/>
              <a:gd name="connsiteX13" fmla="*/ 159102 w 428596"/>
              <a:gd name="connsiteY13" fmla="*/ 228709 h 318203"/>
              <a:gd name="connsiteX14" fmla="*/ 159102 w 428596"/>
              <a:gd name="connsiteY14" fmla="*/ 89495 h 318203"/>
              <a:gd name="connsiteX15" fmla="*/ 280409 w 428596"/>
              <a:gd name="connsiteY15" fmla="*/ 159102 h 31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596" h="318203">
                <a:moveTo>
                  <a:pt x="416632" y="54691"/>
                </a:moveTo>
                <a:cubicBezTo>
                  <a:pt x="412670" y="32823"/>
                  <a:pt x="393793" y="16897"/>
                  <a:pt x="371884" y="11925"/>
                </a:cubicBezTo>
                <a:cubicBezTo>
                  <a:pt x="339102" y="4972"/>
                  <a:pt x="278428" y="0"/>
                  <a:pt x="212783" y="0"/>
                </a:cubicBezTo>
                <a:cubicBezTo>
                  <a:pt x="147177" y="0"/>
                  <a:pt x="85533" y="4972"/>
                  <a:pt x="52710" y="11925"/>
                </a:cubicBezTo>
                <a:cubicBezTo>
                  <a:pt x="30841" y="16897"/>
                  <a:pt x="11925" y="31812"/>
                  <a:pt x="7963" y="54691"/>
                </a:cubicBezTo>
                <a:cubicBezTo>
                  <a:pt x="3962" y="79551"/>
                  <a:pt x="0" y="114354"/>
                  <a:pt x="0" y="159102"/>
                </a:cubicBezTo>
                <a:cubicBezTo>
                  <a:pt x="0" y="203849"/>
                  <a:pt x="3962" y="238653"/>
                  <a:pt x="8934" y="263512"/>
                </a:cubicBezTo>
                <a:cubicBezTo>
                  <a:pt x="12935" y="285381"/>
                  <a:pt x="31813" y="301307"/>
                  <a:pt x="53681" y="306279"/>
                </a:cubicBezTo>
                <a:cubicBezTo>
                  <a:pt x="88484" y="313232"/>
                  <a:pt x="148148" y="318204"/>
                  <a:pt x="213793" y="318204"/>
                </a:cubicBezTo>
                <a:cubicBezTo>
                  <a:pt x="279438" y="318204"/>
                  <a:pt x="339102" y="313232"/>
                  <a:pt x="373905" y="306279"/>
                </a:cubicBezTo>
                <a:cubicBezTo>
                  <a:pt x="395774" y="301307"/>
                  <a:pt x="414651" y="286391"/>
                  <a:pt x="418652" y="263512"/>
                </a:cubicBezTo>
                <a:cubicBezTo>
                  <a:pt x="422614" y="238653"/>
                  <a:pt x="427586" y="202839"/>
                  <a:pt x="428596" y="159102"/>
                </a:cubicBezTo>
                <a:cubicBezTo>
                  <a:pt x="426576" y="114354"/>
                  <a:pt x="421604" y="79551"/>
                  <a:pt x="416632" y="54691"/>
                </a:cubicBezTo>
                <a:close/>
                <a:moveTo>
                  <a:pt x="159102" y="228709"/>
                </a:moveTo>
                <a:lnTo>
                  <a:pt x="159102" y="89495"/>
                </a:lnTo>
                <a:lnTo>
                  <a:pt x="280409" y="159102"/>
                </a:lnTo>
                <a:close/>
              </a:path>
            </a:pathLst>
          </a:custGeom>
          <a:solidFill>
            <a:schemeClr val="bg1"/>
          </a:solidFill>
          <a:ln w="9906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9" name="Graphic 10">
            <a:hlinkClick r:id="rId4"/>
            <a:extLst>
              <a:ext uri="{FF2B5EF4-FFF2-40B4-BE49-F238E27FC236}">
                <a16:creationId xmlns:a16="http://schemas.microsoft.com/office/drawing/2014/main" id="{2712C227-ACA0-6112-6B66-777CEF6A4046}"/>
              </a:ext>
            </a:extLst>
          </p:cNvPr>
          <p:cNvSpPr>
            <a:spLocks noChangeAspect="1"/>
          </p:cNvSpPr>
          <p:nvPr userDrawn="1"/>
        </p:nvSpPr>
        <p:spPr>
          <a:xfrm>
            <a:off x="5059149" y="5589299"/>
            <a:ext cx="221519" cy="180000"/>
          </a:xfrm>
          <a:custGeom>
            <a:avLst/>
            <a:gdLst>
              <a:gd name="connsiteX0" fmla="*/ 430917 w 430917"/>
              <a:gd name="connsiteY0" fmla="*/ 41449 h 350173"/>
              <a:gd name="connsiteX1" fmla="*/ 380137 w 430917"/>
              <a:gd name="connsiteY1" fmla="*/ 55371 h 350173"/>
              <a:gd name="connsiteX2" fmla="*/ 419001 w 430917"/>
              <a:gd name="connsiteY2" fmla="*/ 6464 h 350173"/>
              <a:gd name="connsiteX3" fmla="*/ 362851 w 430917"/>
              <a:gd name="connsiteY3" fmla="*/ 27926 h 350173"/>
              <a:gd name="connsiteX4" fmla="*/ 298332 w 430917"/>
              <a:gd name="connsiteY4" fmla="*/ 0 h 350173"/>
              <a:gd name="connsiteX5" fmla="*/ 209931 w 430917"/>
              <a:gd name="connsiteY5" fmla="*/ 88401 h 350173"/>
              <a:gd name="connsiteX6" fmla="*/ 212219 w 430917"/>
              <a:gd name="connsiteY6" fmla="*/ 108537 h 350173"/>
              <a:gd name="connsiteX7" fmla="*/ 29997 w 430917"/>
              <a:gd name="connsiteY7" fmla="*/ 16159 h 350173"/>
              <a:gd name="connsiteX8" fmla="*/ 18048 w 430917"/>
              <a:gd name="connsiteY8" fmla="*/ 60624 h 350173"/>
              <a:gd name="connsiteX9" fmla="*/ 57360 w 430917"/>
              <a:gd name="connsiteY9" fmla="*/ 134192 h 350173"/>
              <a:gd name="connsiteX10" fmla="*/ 17319 w 430917"/>
              <a:gd name="connsiteY10" fmla="*/ 123138 h 350173"/>
              <a:gd name="connsiteX11" fmla="*/ 17319 w 430917"/>
              <a:gd name="connsiteY11" fmla="*/ 124249 h 350173"/>
              <a:gd name="connsiteX12" fmla="*/ 88235 w 430917"/>
              <a:gd name="connsiteY12" fmla="*/ 210926 h 350173"/>
              <a:gd name="connsiteX13" fmla="*/ 64933 w 430917"/>
              <a:gd name="connsiteY13" fmla="*/ 214025 h 350173"/>
              <a:gd name="connsiteX14" fmla="*/ 48311 w 430917"/>
              <a:gd name="connsiteY14" fmla="*/ 212451 h 350173"/>
              <a:gd name="connsiteX15" fmla="*/ 130894 w 430917"/>
              <a:gd name="connsiteY15" fmla="*/ 273854 h 350173"/>
              <a:gd name="connsiteX16" fmla="*/ 21098 w 430917"/>
              <a:gd name="connsiteY16" fmla="*/ 311707 h 350173"/>
              <a:gd name="connsiteX17" fmla="*/ 0 w 430917"/>
              <a:gd name="connsiteY17" fmla="*/ 310464 h 350173"/>
              <a:gd name="connsiteX18" fmla="*/ 135518 w 430917"/>
              <a:gd name="connsiteY18" fmla="*/ 350173 h 350173"/>
              <a:gd name="connsiteX19" fmla="*/ 387032 w 430917"/>
              <a:gd name="connsiteY19" fmla="*/ 98643 h 350173"/>
              <a:gd name="connsiteX20" fmla="*/ 386783 w 430917"/>
              <a:gd name="connsiteY20" fmla="*/ 87208 h 350173"/>
              <a:gd name="connsiteX21" fmla="*/ 430917 w 430917"/>
              <a:gd name="connsiteY21" fmla="*/ 41449 h 35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0917" h="350173">
                <a:moveTo>
                  <a:pt x="430917" y="41449"/>
                </a:moveTo>
                <a:cubicBezTo>
                  <a:pt x="415057" y="48493"/>
                  <a:pt x="398020" y="53233"/>
                  <a:pt x="380137" y="55371"/>
                </a:cubicBezTo>
                <a:cubicBezTo>
                  <a:pt x="398401" y="44432"/>
                  <a:pt x="412405" y="27114"/>
                  <a:pt x="419001" y="6464"/>
                </a:cubicBezTo>
                <a:cubicBezTo>
                  <a:pt x="401931" y="16590"/>
                  <a:pt x="383004" y="23948"/>
                  <a:pt x="362851" y="27926"/>
                </a:cubicBezTo>
                <a:cubicBezTo>
                  <a:pt x="346726" y="10739"/>
                  <a:pt x="323756" y="0"/>
                  <a:pt x="298332" y="0"/>
                </a:cubicBezTo>
                <a:cubicBezTo>
                  <a:pt x="249508" y="0"/>
                  <a:pt x="209931" y="39593"/>
                  <a:pt x="209931" y="88401"/>
                </a:cubicBezTo>
                <a:cubicBezTo>
                  <a:pt x="209931" y="95328"/>
                  <a:pt x="210727" y="102090"/>
                  <a:pt x="212219" y="108537"/>
                </a:cubicBezTo>
                <a:cubicBezTo>
                  <a:pt x="138750" y="104858"/>
                  <a:pt x="73618" y="69657"/>
                  <a:pt x="29997" y="16159"/>
                </a:cubicBezTo>
                <a:cubicBezTo>
                  <a:pt x="22407" y="29218"/>
                  <a:pt x="18048" y="44399"/>
                  <a:pt x="18048" y="60624"/>
                </a:cubicBezTo>
                <a:cubicBezTo>
                  <a:pt x="18048" y="91285"/>
                  <a:pt x="33643" y="118349"/>
                  <a:pt x="57360" y="134192"/>
                </a:cubicBezTo>
                <a:cubicBezTo>
                  <a:pt x="42875" y="133728"/>
                  <a:pt x="29235" y="129751"/>
                  <a:pt x="17319" y="123138"/>
                </a:cubicBezTo>
                <a:cubicBezTo>
                  <a:pt x="17319" y="123519"/>
                  <a:pt x="17319" y="123867"/>
                  <a:pt x="17319" y="124249"/>
                </a:cubicBezTo>
                <a:cubicBezTo>
                  <a:pt x="17319" y="167090"/>
                  <a:pt x="47780" y="202822"/>
                  <a:pt x="88235" y="210926"/>
                </a:cubicBezTo>
                <a:cubicBezTo>
                  <a:pt x="80827" y="212948"/>
                  <a:pt x="73005" y="214025"/>
                  <a:pt x="64933" y="214025"/>
                </a:cubicBezTo>
                <a:cubicBezTo>
                  <a:pt x="59249" y="214025"/>
                  <a:pt x="53697" y="213462"/>
                  <a:pt x="48311" y="212451"/>
                </a:cubicBezTo>
                <a:cubicBezTo>
                  <a:pt x="59564" y="247569"/>
                  <a:pt x="92213" y="273141"/>
                  <a:pt x="130894" y="273854"/>
                </a:cubicBezTo>
                <a:cubicBezTo>
                  <a:pt x="100648" y="297570"/>
                  <a:pt x="62530" y="311707"/>
                  <a:pt x="21098" y="311707"/>
                </a:cubicBezTo>
                <a:cubicBezTo>
                  <a:pt x="13971" y="311707"/>
                  <a:pt x="6928" y="311293"/>
                  <a:pt x="0" y="310464"/>
                </a:cubicBezTo>
                <a:cubicBezTo>
                  <a:pt x="39129" y="335539"/>
                  <a:pt x="85583" y="350173"/>
                  <a:pt x="135518" y="350173"/>
                </a:cubicBezTo>
                <a:cubicBezTo>
                  <a:pt x="298134" y="350173"/>
                  <a:pt x="387032" y="215467"/>
                  <a:pt x="387032" y="98643"/>
                </a:cubicBezTo>
                <a:cubicBezTo>
                  <a:pt x="387032" y="94815"/>
                  <a:pt x="386949" y="91003"/>
                  <a:pt x="386783" y="87208"/>
                </a:cubicBezTo>
                <a:cubicBezTo>
                  <a:pt x="404069" y="74728"/>
                  <a:pt x="419067" y="59166"/>
                  <a:pt x="430917" y="41449"/>
                </a:cubicBezTo>
                <a:close/>
              </a:path>
            </a:pathLst>
          </a:custGeom>
          <a:solidFill>
            <a:schemeClr val="bg1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10" name="Graphic 14">
            <a:hlinkClick r:id="rId5"/>
            <a:extLst>
              <a:ext uri="{FF2B5EF4-FFF2-40B4-BE49-F238E27FC236}">
                <a16:creationId xmlns:a16="http://schemas.microsoft.com/office/drawing/2014/main" id="{22A76380-EFE4-3CD5-1AD9-AD096253B7E3}"/>
              </a:ext>
            </a:extLst>
          </p:cNvPr>
          <p:cNvSpPr>
            <a:spLocks noChangeAspect="1"/>
          </p:cNvSpPr>
          <p:nvPr userDrawn="1"/>
        </p:nvSpPr>
        <p:spPr>
          <a:xfrm>
            <a:off x="5948916" y="5589299"/>
            <a:ext cx="180939" cy="180000"/>
          </a:xfrm>
          <a:custGeom>
            <a:avLst/>
            <a:gdLst>
              <a:gd name="connsiteX0" fmla="*/ 198877 w 397754"/>
              <a:gd name="connsiteY0" fmla="*/ 0 h 395715"/>
              <a:gd name="connsiteX1" fmla="*/ 0 w 397754"/>
              <a:gd name="connsiteY1" fmla="*/ 198877 h 395715"/>
              <a:gd name="connsiteX2" fmla="*/ 169145 w 397754"/>
              <a:gd name="connsiteY2" fmla="*/ 395302 h 395715"/>
              <a:gd name="connsiteX3" fmla="*/ 169145 w 397754"/>
              <a:gd name="connsiteY3" fmla="*/ 251580 h 395715"/>
              <a:gd name="connsiteX4" fmla="*/ 119940 w 397754"/>
              <a:gd name="connsiteY4" fmla="*/ 251580 h 395715"/>
              <a:gd name="connsiteX5" fmla="*/ 119940 w 397754"/>
              <a:gd name="connsiteY5" fmla="*/ 199308 h 395715"/>
              <a:gd name="connsiteX6" fmla="*/ 169145 w 397754"/>
              <a:gd name="connsiteY6" fmla="*/ 199308 h 395715"/>
              <a:gd name="connsiteX7" fmla="*/ 169145 w 397754"/>
              <a:gd name="connsiteY7" fmla="*/ 164521 h 395715"/>
              <a:gd name="connsiteX8" fmla="*/ 245066 w 397754"/>
              <a:gd name="connsiteY8" fmla="*/ 81656 h 395715"/>
              <a:gd name="connsiteX9" fmla="*/ 285853 w 397754"/>
              <a:gd name="connsiteY9" fmla="*/ 84125 h 395715"/>
              <a:gd name="connsiteX10" fmla="*/ 285853 w 397754"/>
              <a:gd name="connsiteY10" fmla="*/ 129751 h 395715"/>
              <a:gd name="connsiteX11" fmla="*/ 253204 w 397754"/>
              <a:gd name="connsiteY11" fmla="*/ 129751 h 395715"/>
              <a:gd name="connsiteX12" fmla="*/ 225792 w 397754"/>
              <a:gd name="connsiteY12" fmla="*/ 170736 h 395715"/>
              <a:gd name="connsiteX13" fmla="*/ 225792 w 397754"/>
              <a:gd name="connsiteY13" fmla="*/ 199308 h 395715"/>
              <a:gd name="connsiteX14" fmla="*/ 285339 w 397754"/>
              <a:gd name="connsiteY14" fmla="*/ 199308 h 395715"/>
              <a:gd name="connsiteX15" fmla="*/ 277268 w 397754"/>
              <a:gd name="connsiteY15" fmla="*/ 251580 h 395715"/>
              <a:gd name="connsiteX16" fmla="*/ 225792 w 397754"/>
              <a:gd name="connsiteY16" fmla="*/ 251580 h 395715"/>
              <a:gd name="connsiteX17" fmla="*/ 225792 w 397754"/>
              <a:gd name="connsiteY17" fmla="*/ 395716 h 395715"/>
              <a:gd name="connsiteX18" fmla="*/ 397754 w 397754"/>
              <a:gd name="connsiteY18" fmla="*/ 198877 h 395715"/>
              <a:gd name="connsiteX19" fmla="*/ 198877 w 397754"/>
              <a:gd name="connsiteY19" fmla="*/ 0 h 3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7754" h="395715">
                <a:moveTo>
                  <a:pt x="198877" y="0"/>
                </a:moveTo>
                <a:cubicBezTo>
                  <a:pt x="89047" y="0"/>
                  <a:pt x="0" y="89047"/>
                  <a:pt x="0" y="198877"/>
                </a:cubicBezTo>
                <a:cubicBezTo>
                  <a:pt x="0" y="298581"/>
                  <a:pt x="73452" y="380916"/>
                  <a:pt x="169145" y="395302"/>
                </a:cubicBezTo>
                <a:lnTo>
                  <a:pt x="169145" y="251580"/>
                </a:lnTo>
                <a:lnTo>
                  <a:pt x="119940" y="251580"/>
                </a:lnTo>
                <a:lnTo>
                  <a:pt x="119940" y="199308"/>
                </a:lnTo>
                <a:lnTo>
                  <a:pt x="169145" y="199308"/>
                </a:lnTo>
                <a:lnTo>
                  <a:pt x="169145" y="164521"/>
                </a:lnTo>
                <a:cubicBezTo>
                  <a:pt x="169145" y="106930"/>
                  <a:pt x="197203" y="81656"/>
                  <a:pt x="245066" y="81656"/>
                </a:cubicBezTo>
                <a:cubicBezTo>
                  <a:pt x="267987" y="81656"/>
                  <a:pt x="280119" y="83363"/>
                  <a:pt x="285853" y="84125"/>
                </a:cubicBezTo>
                <a:lnTo>
                  <a:pt x="285853" y="129751"/>
                </a:lnTo>
                <a:lnTo>
                  <a:pt x="253204" y="129751"/>
                </a:lnTo>
                <a:cubicBezTo>
                  <a:pt x="232885" y="129751"/>
                  <a:pt x="225792" y="149025"/>
                  <a:pt x="225792" y="170736"/>
                </a:cubicBezTo>
                <a:lnTo>
                  <a:pt x="225792" y="199308"/>
                </a:lnTo>
                <a:lnTo>
                  <a:pt x="285339" y="199308"/>
                </a:lnTo>
                <a:lnTo>
                  <a:pt x="277268" y="251580"/>
                </a:lnTo>
                <a:lnTo>
                  <a:pt x="225792" y="251580"/>
                </a:lnTo>
                <a:lnTo>
                  <a:pt x="225792" y="395716"/>
                </a:lnTo>
                <a:cubicBezTo>
                  <a:pt x="322861" y="382557"/>
                  <a:pt x="397754" y="299559"/>
                  <a:pt x="397754" y="198877"/>
                </a:cubicBezTo>
                <a:cubicBezTo>
                  <a:pt x="397754" y="89047"/>
                  <a:pt x="308707" y="0"/>
                  <a:pt x="198877" y="0"/>
                </a:cubicBezTo>
                <a:close/>
              </a:path>
            </a:pathLst>
          </a:custGeom>
          <a:solidFill>
            <a:schemeClr val="bg1"/>
          </a:solidFill>
          <a:ln w="165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sp>
        <p:nvSpPr>
          <p:cNvPr id="11" name="Graphic 15">
            <a:hlinkClick r:id="rId6"/>
            <a:extLst>
              <a:ext uri="{FF2B5EF4-FFF2-40B4-BE49-F238E27FC236}">
                <a16:creationId xmlns:a16="http://schemas.microsoft.com/office/drawing/2014/main" id="{17E2F725-B47F-301A-ECBC-C92A7374449F}"/>
              </a:ext>
            </a:extLst>
          </p:cNvPr>
          <p:cNvSpPr>
            <a:spLocks noChangeAspect="1"/>
          </p:cNvSpPr>
          <p:nvPr userDrawn="1"/>
        </p:nvSpPr>
        <p:spPr>
          <a:xfrm>
            <a:off x="6373973" y="5589299"/>
            <a:ext cx="180012" cy="180000"/>
          </a:xfrm>
          <a:custGeom>
            <a:avLst/>
            <a:gdLst>
              <a:gd name="connsiteX0" fmla="*/ 88642 w 319112"/>
              <a:gd name="connsiteY0" fmla="*/ 0 h 319112"/>
              <a:gd name="connsiteX1" fmla="*/ 0 w 319112"/>
              <a:gd name="connsiteY1" fmla="*/ 88642 h 319112"/>
              <a:gd name="connsiteX2" fmla="*/ 0 w 319112"/>
              <a:gd name="connsiteY2" fmla="*/ 230470 h 319112"/>
              <a:gd name="connsiteX3" fmla="*/ 88642 w 319112"/>
              <a:gd name="connsiteY3" fmla="*/ 319112 h 319112"/>
              <a:gd name="connsiteX4" fmla="*/ 230470 w 319112"/>
              <a:gd name="connsiteY4" fmla="*/ 319112 h 319112"/>
              <a:gd name="connsiteX5" fmla="*/ 319112 w 319112"/>
              <a:gd name="connsiteY5" fmla="*/ 230470 h 319112"/>
              <a:gd name="connsiteX6" fmla="*/ 319112 w 319112"/>
              <a:gd name="connsiteY6" fmla="*/ 88642 h 319112"/>
              <a:gd name="connsiteX7" fmla="*/ 230470 w 319112"/>
              <a:gd name="connsiteY7" fmla="*/ 0 h 319112"/>
              <a:gd name="connsiteX8" fmla="*/ 88642 w 319112"/>
              <a:gd name="connsiteY8" fmla="*/ 0 h 319112"/>
              <a:gd name="connsiteX9" fmla="*/ 88642 w 319112"/>
              <a:gd name="connsiteY9" fmla="*/ 35457 h 319112"/>
              <a:gd name="connsiteX10" fmla="*/ 230470 w 319112"/>
              <a:gd name="connsiteY10" fmla="*/ 35457 h 319112"/>
              <a:gd name="connsiteX11" fmla="*/ 283655 w 319112"/>
              <a:gd name="connsiteY11" fmla="*/ 88642 h 319112"/>
              <a:gd name="connsiteX12" fmla="*/ 283655 w 319112"/>
              <a:gd name="connsiteY12" fmla="*/ 230470 h 319112"/>
              <a:gd name="connsiteX13" fmla="*/ 230470 w 319112"/>
              <a:gd name="connsiteY13" fmla="*/ 283655 h 319112"/>
              <a:gd name="connsiteX14" fmla="*/ 88642 w 319112"/>
              <a:gd name="connsiteY14" fmla="*/ 283655 h 319112"/>
              <a:gd name="connsiteX15" fmla="*/ 35457 w 319112"/>
              <a:gd name="connsiteY15" fmla="*/ 230470 h 319112"/>
              <a:gd name="connsiteX16" fmla="*/ 35457 w 319112"/>
              <a:gd name="connsiteY16" fmla="*/ 88642 h 319112"/>
              <a:gd name="connsiteX17" fmla="*/ 88642 w 319112"/>
              <a:gd name="connsiteY17" fmla="*/ 35457 h 319112"/>
              <a:gd name="connsiteX18" fmla="*/ 248198 w 319112"/>
              <a:gd name="connsiteY18" fmla="*/ 53185 h 319112"/>
              <a:gd name="connsiteX19" fmla="*/ 230470 w 319112"/>
              <a:gd name="connsiteY19" fmla="*/ 70914 h 319112"/>
              <a:gd name="connsiteX20" fmla="*/ 248198 w 319112"/>
              <a:gd name="connsiteY20" fmla="*/ 88642 h 319112"/>
              <a:gd name="connsiteX21" fmla="*/ 265927 w 319112"/>
              <a:gd name="connsiteY21" fmla="*/ 70914 h 319112"/>
              <a:gd name="connsiteX22" fmla="*/ 248198 w 319112"/>
              <a:gd name="connsiteY22" fmla="*/ 53185 h 319112"/>
              <a:gd name="connsiteX23" fmla="*/ 159556 w 319112"/>
              <a:gd name="connsiteY23" fmla="*/ 70914 h 319112"/>
              <a:gd name="connsiteX24" fmla="*/ 70914 w 319112"/>
              <a:gd name="connsiteY24" fmla="*/ 159556 h 319112"/>
              <a:gd name="connsiteX25" fmla="*/ 159556 w 319112"/>
              <a:gd name="connsiteY25" fmla="*/ 248198 h 319112"/>
              <a:gd name="connsiteX26" fmla="*/ 248198 w 319112"/>
              <a:gd name="connsiteY26" fmla="*/ 159556 h 319112"/>
              <a:gd name="connsiteX27" fmla="*/ 159556 w 319112"/>
              <a:gd name="connsiteY27" fmla="*/ 70914 h 319112"/>
              <a:gd name="connsiteX28" fmla="*/ 159556 w 319112"/>
              <a:gd name="connsiteY28" fmla="*/ 106371 h 319112"/>
              <a:gd name="connsiteX29" fmla="*/ 212742 w 319112"/>
              <a:gd name="connsiteY29" fmla="*/ 159556 h 319112"/>
              <a:gd name="connsiteX30" fmla="*/ 159556 w 319112"/>
              <a:gd name="connsiteY30" fmla="*/ 212742 h 319112"/>
              <a:gd name="connsiteX31" fmla="*/ 106371 w 319112"/>
              <a:gd name="connsiteY31" fmla="*/ 159556 h 319112"/>
              <a:gd name="connsiteX32" fmla="*/ 159556 w 319112"/>
              <a:gd name="connsiteY32" fmla="*/ 106371 h 3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9112" h="319112">
                <a:moveTo>
                  <a:pt x="88642" y="0"/>
                </a:moveTo>
                <a:cubicBezTo>
                  <a:pt x="39765" y="0"/>
                  <a:pt x="0" y="39765"/>
                  <a:pt x="0" y="88642"/>
                </a:cubicBezTo>
                <a:lnTo>
                  <a:pt x="0" y="230470"/>
                </a:lnTo>
                <a:cubicBezTo>
                  <a:pt x="0" y="279347"/>
                  <a:pt x="39765" y="319112"/>
                  <a:pt x="88642" y="319112"/>
                </a:cubicBezTo>
                <a:lnTo>
                  <a:pt x="230470" y="319112"/>
                </a:lnTo>
                <a:cubicBezTo>
                  <a:pt x="279347" y="319112"/>
                  <a:pt x="319112" y="279347"/>
                  <a:pt x="319112" y="230470"/>
                </a:cubicBezTo>
                <a:lnTo>
                  <a:pt x="319112" y="88642"/>
                </a:lnTo>
                <a:cubicBezTo>
                  <a:pt x="319112" y="39765"/>
                  <a:pt x="279347" y="0"/>
                  <a:pt x="230470" y="0"/>
                </a:cubicBezTo>
                <a:lnTo>
                  <a:pt x="88642" y="0"/>
                </a:lnTo>
                <a:close/>
                <a:moveTo>
                  <a:pt x="88642" y="35457"/>
                </a:moveTo>
                <a:lnTo>
                  <a:pt x="230470" y="35457"/>
                </a:lnTo>
                <a:cubicBezTo>
                  <a:pt x="259793" y="35457"/>
                  <a:pt x="283655" y="59319"/>
                  <a:pt x="283655" y="88642"/>
                </a:cubicBezTo>
                <a:lnTo>
                  <a:pt x="283655" y="230470"/>
                </a:lnTo>
                <a:cubicBezTo>
                  <a:pt x="283655" y="259793"/>
                  <a:pt x="259793" y="283655"/>
                  <a:pt x="230470" y="283655"/>
                </a:cubicBezTo>
                <a:lnTo>
                  <a:pt x="88642" y="283655"/>
                </a:lnTo>
                <a:cubicBezTo>
                  <a:pt x="59319" y="283655"/>
                  <a:pt x="35457" y="259793"/>
                  <a:pt x="35457" y="230470"/>
                </a:cubicBezTo>
                <a:lnTo>
                  <a:pt x="35457" y="88642"/>
                </a:lnTo>
                <a:cubicBezTo>
                  <a:pt x="35457" y="59319"/>
                  <a:pt x="59319" y="35457"/>
                  <a:pt x="88642" y="35457"/>
                </a:cubicBezTo>
                <a:close/>
                <a:moveTo>
                  <a:pt x="248198" y="53185"/>
                </a:moveTo>
                <a:cubicBezTo>
                  <a:pt x="238407" y="53185"/>
                  <a:pt x="230470" y="61123"/>
                  <a:pt x="230470" y="70914"/>
                </a:cubicBezTo>
                <a:cubicBezTo>
                  <a:pt x="230470" y="80705"/>
                  <a:pt x="238407" y="88642"/>
                  <a:pt x="248198" y="88642"/>
                </a:cubicBezTo>
                <a:cubicBezTo>
                  <a:pt x="257990" y="88642"/>
                  <a:pt x="265927" y="80705"/>
                  <a:pt x="265927" y="70914"/>
                </a:cubicBezTo>
                <a:cubicBezTo>
                  <a:pt x="265927" y="61123"/>
                  <a:pt x="257990" y="53185"/>
                  <a:pt x="248198" y="53185"/>
                </a:cubicBezTo>
                <a:close/>
                <a:moveTo>
                  <a:pt x="159556" y="70914"/>
                </a:moveTo>
                <a:cubicBezTo>
                  <a:pt x="110679" y="70914"/>
                  <a:pt x="70914" y="110679"/>
                  <a:pt x="70914" y="159556"/>
                </a:cubicBezTo>
                <a:cubicBezTo>
                  <a:pt x="70914" y="208433"/>
                  <a:pt x="110679" y="248198"/>
                  <a:pt x="159556" y="248198"/>
                </a:cubicBezTo>
                <a:cubicBezTo>
                  <a:pt x="208433" y="248198"/>
                  <a:pt x="248198" y="208433"/>
                  <a:pt x="248198" y="159556"/>
                </a:cubicBezTo>
                <a:cubicBezTo>
                  <a:pt x="248198" y="110679"/>
                  <a:pt x="208433" y="70914"/>
                  <a:pt x="159556" y="70914"/>
                </a:cubicBezTo>
                <a:close/>
                <a:moveTo>
                  <a:pt x="159556" y="106371"/>
                </a:moveTo>
                <a:cubicBezTo>
                  <a:pt x="188879" y="106371"/>
                  <a:pt x="212742" y="130233"/>
                  <a:pt x="212742" y="159556"/>
                </a:cubicBezTo>
                <a:cubicBezTo>
                  <a:pt x="212742" y="188879"/>
                  <a:pt x="188879" y="212742"/>
                  <a:pt x="159556" y="212742"/>
                </a:cubicBezTo>
                <a:cubicBezTo>
                  <a:pt x="130233" y="212742"/>
                  <a:pt x="106371" y="188879"/>
                  <a:pt x="106371" y="159556"/>
                </a:cubicBezTo>
                <a:cubicBezTo>
                  <a:pt x="106371" y="130233"/>
                  <a:pt x="130233" y="106371"/>
                  <a:pt x="159556" y="106371"/>
                </a:cubicBezTo>
                <a:close/>
              </a:path>
            </a:pathLst>
          </a:custGeom>
          <a:solidFill>
            <a:schemeClr val="bg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900">
              <a:latin typeface="Aptos" panose="020B0004020202020204" pitchFamily="34" charset="0"/>
            </a:endParaRPr>
          </a:p>
        </p:txBody>
      </p:sp>
      <p:pic>
        <p:nvPicPr>
          <p:cNvPr id="12" name="Graphic 11">
            <a:hlinkClick r:id="rId7"/>
            <a:extLst>
              <a:ext uri="{FF2B5EF4-FFF2-40B4-BE49-F238E27FC236}">
                <a16:creationId xmlns:a16="http://schemas.microsoft.com/office/drawing/2014/main" id="{DDBBFBAF-4D16-B6F9-451A-9F87A9806B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9149" y="5200382"/>
            <a:ext cx="960813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368610"/>
            <a:ext cx="10441003" cy="900114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D6D39C-702E-E4F9-A1CA-44DAA603C7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628770"/>
            <a:ext cx="10440988" cy="4500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6238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11351F3-525D-FE3D-8D0F-567E9E461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10440988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468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7020897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11351F3-525D-FE3D-8D0F-567E9E461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5040629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FDEE-58D6-4879-44CF-B04F1E0C2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635" y="2528888"/>
            <a:ext cx="5040629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0875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D44-F621-9F06-3D70-7BB8AE80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908678"/>
            <a:ext cx="3600459" cy="1259847"/>
          </a:xfrm>
        </p:spPr>
        <p:txBody>
          <a:bodyPr lIns="0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038D-E35F-ED48-7C72-54C856A6D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09" y="386080"/>
            <a:ext cx="3600461" cy="252000"/>
          </a:xfrm>
          <a:prstGeom prst="rect">
            <a:avLst/>
          </a:prstGeom>
          <a:noFill/>
        </p:spPr>
        <p:txBody>
          <a:bodyPr lIns="0" tIns="72000" rIns="108000" bIns="72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/>
              <a:t>CLICK TO EDIT OVERTEXT</a:t>
            </a:r>
            <a:endParaRPr lang="en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11351F3-525D-FE3D-8D0F-567E9E461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2528886"/>
            <a:ext cx="3600444" cy="16202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614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641CD-3586-E38B-E758-9AD13143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10" y="2168525"/>
            <a:ext cx="10801380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F0E6A7-1FEE-C014-6068-7DE835D0A283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496675" y="368609"/>
            <a:ext cx="360061" cy="36006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2C7ADF2-6153-8455-602C-2558DD2B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368609"/>
            <a:ext cx="10441003" cy="143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0F2B-6525-7BBC-6056-D197BD5AD79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44350" y="6611620"/>
            <a:ext cx="5349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317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650" r:id="rId3"/>
    <p:sldLayoutId id="2147483688" r:id="rId4"/>
    <p:sldLayoutId id="2147483651" r:id="rId5"/>
    <p:sldLayoutId id="2147483654" r:id="rId6"/>
    <p:sldLayoutId id="2147483653" r:id="rId7"/>
    <p:sldLayoutId id="2147483700" r:id="rId8"/>
    <p:sldLayoutId id="2147483705" r:id="rId9"/>
    <p:sldLayoutId id="2147483689" r:id="rId10"/>
    <p:sldLayoutId id="2147483666" r:id="rId11"/>
    <p:sldLayoutId id="2147483687" r:id="rId12"/>
    <p:sldLayoutId id="2147483665" r:id="rId13"/>
    <p:sldLayoutId id="2147483701" r:id="rId14"/>
    <p:sldLayoutId id="2147483670" r:id="rId15"/>
    <p:sldLayoutId id="2147483672" r:id="rId16"/>
    <p:sldLayoutId id="2147483671" r:id="rId17"/>
    <p:sldLayoutId id="2147483673" r:id="rId18"/>
    <p:sldLayoutId id="2147483674" r:id="rId19"/>
    <p:sldLayoutId id="2147483675" r:id="rId20"/>
    <p:sldLayoutId id="2147483694" r:id="rId21"/>
    <p:sldLayoutId id="2147483695" r:id="rId22"/>
    <p:sldLayoutId id="2147483702" r:id="rId23"/>
    <p:sldLayoutId id="2147483696" r:id="rId24"/>
    <p:sldLayoutId id="2147483706" r:id="rId25"/>
    <p:sldLayoutId id="2147483697" r:id="rId26"/>
    <p:sldLayoutId id="2147483698" r:id="rId27"/>
    <p:sldLayoutId id="2147483699" r:id="rId28"/>
    <p:sldLayoutId id="2147483703" r:id="rId29"/>
    <p:sldLayoutId id="2147483704" r:id="rId30"/>
    <p:sldLayoutId id="2147483680" r:id="rId31"/>
    <p:sldLayoutId id="2147483682" r:id="rId32"/>
    <p:sldLayoutId id="2147483681" r:id="rId33"/>
    <p:sldLayoutId id="2147483683" r:id="rId34"/>
    <p:sldLayoutId id="2147483684" r:id="rId35"/>
    <p:sldLayoutId id="2147483685" r:id="rId36"/>
    <p:sldLayoutId id="2147483676" r:id="rId37"/>
    <p:sldLayoutId id="2147483677" r:id="rId38"/>
    <p:sldLayoutId id="2147483678" r:id="rId39"/>
    <p:sldLayoutId id="2147483667" r:id="rId40"/>
    <p:sldLayoutId id="2147483668" r:id="rId41"/>
    <p:sldLayoutId id="2147483669" r:id="rId42"/>
    <p:sldLayoutId id="2147483655" r:id="rId43"/>
    <p:sldLayoutId id="2147483657" r:id="rId44"/>
    <p:sldLayoutId id="2147483660" r:id="rId45"/>
    <p:sldLayoutId id="2147483691" r:id="rId46"/>
    <p:sldLayoutId id="2147483692" r:id="rId47"/>
    <p:sldLayoutId id="2147483690" r:id="rId48"/>
    <p:sldLayoutId id="2147483656" r:id="rId49"/>
    <p:sldLayoutId id="2147483658" r:id="rId50"/>
    <p:sldLayoutId id="2147483659" r:id="rId51"/>
    <p:sldLayoutId id="2147483661" r:id="rId52"/>
    <p:sldLayoutId id="2147483662" r:id="rId53"/>
    <p:sldLayoutId id="2147483663" r:id="rId54"/>
    <p:sldLayoutId id="2147483652" r:id="rId55"/>
    <p:sldLayoutId id="2147483679" r:id="rId56"/>
    <p:sldLayoutId id="2147483686" r:id="rId5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600"/>
        </a:spcAft>
        <a:buNone/>
        <a:defRPr sz="6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65" userDrawn="1">
          <p15:clr>
            <a:srgbClr val="C35EA4"/>
          </p15:clr>
        </p15:guide>
        <p15:guide id="3" pos="438" userDrawn="1">
          <p15:clr>
            <a:srgbClr val="FDE53C"/>
          </p15:clr>
        </p15:guide>
        <p15:guide id="4" pos="892" userDrawn="1">
          <p15:clr>
            <a:srgbClr val="C35EA4"/>
          </p15:clr>
        </p15:guide>
        <p15:guide id="5" pos="1118" userDrawn="1">
          <p15:clr>
            <a:srgbClr val="C35EA4"/>
          </p15:clr>
        </p15:guide>
        <p15:guide id="6" pos="1345" userDrawn="1">
          <p15:clr>
            <a:srgbClr val="C35EA4"/>
          </p15:clr>
        </p15:guide>
        <p15:guide id="7" pos="1572" userDrawn="1">
          <p15:clr>
            <a:srgbClr val="C35EA4"/>
          </p15:clr>
        </p15:guide>
        <p15:guide id="8" pos="1799" userDrawn="1">
          <p15:clr>
            <a:srgbClr val="C35EA4"/>
          </p15:clr>
        </p15:guide>
        <p15:guide id="9" pos="2026" userDrawn="1">
          <p15:clr>
            <a:srgbClr val="C35EA4"/>
          </p15:clr>
        </p15:guide>
        <p15:guide id="10" pos="2252" userDrawn="1">
          <p15:clr>
            <a:srgbClr val="C35EA4"/>
          </p15:clr>
        </p15:guide>
        <p15:guide id="11" pos="2479" userDrawn="1">
          <p15:clr>
            <a:srgbClr val="C35EA4"/>
          </p15:clr>
        </p15:guide>
        <p15:guide id="12" pos="2706" userDrawn="1">
          <p15:clr>
            <a:srgbClr val="C35EA4"/>
          </p15:clr>
        </p15:guide>
        <p15:guide id="13" pos="2933" userDrawn="1">
          <p15:clr>
            <a:srgbClr val="C35EA4"/>
          </p15:clr>
        </p15:guide>
        <p15:guide id="14" pos="3160" userDrawn="1">
          <p15:clr>
            <a:srgbClr val="C35EA4"/>
          </p15:clr>
        </p15:guide>
        <p15:guide id="15" pos="3386" userDrawn="1">
          <p15:clr>
            <a:srgbClr val="C35EA4"/>
          </p15:clr>
        </p15:guide>
        <p15:guide id="16" pos="3613" userDrawn="1">
          <p15:clr>
            <a:srgbClr val="C35EA4"/>
          </p15:clr>
        </p15:guide>
        <p15:guide id="17" pos="3840" userDrawn="1">
          <p15:clr>
            <a:srgbClr val="C35EA4"/>
          </p15:clr>
        </p15:guide>
        <p15:guide id="18" pos="4067" userDrawn="1">
          <p15:clr>
            <a:srgbClr val="C35EA4"/>
          </p15:clr>
        </p15:guide>
        <p15:guide id="19" pos="4294" userDrawn="1">
          <p15:clr>
            <a:srgbClr val="C35EA4"/>
          </p15:clr>
        </p15:guide>
        <p15:guide id="20" pos="4520" userDrawn="1">
          <p15:clr>
            <a:srgbClr val="C35EA4"/>
          </p15:clr>
        </p15:guide>
        <p15:guide id="21" pos="4747" userDrawn="1">
          <p15:clr>
            <a:srgbClr val="C35EA4"/>
          </p15:clr>
        </p15:guide>
        <p15:guide id="22" pos="4974" userDrawn="1">
          <p15:clr>
            <a:srgbClr val="C35EA4"/>
          </p15:clr>
        </p15:guide>
        <p15:guide id="23" pos="5201" userDrawn="1">
          <p15:clr>
            <a:srgbClr val="C35EA4"/>
          </p15:clr>
        </p15:guide>
        <p15:guide id="24" pos="5428" userDrawn="1">
          <p15:clr>
            <a:srgbClr val="C35EA4"/>
          </p15:clr>
        </p15:guide>
        <p15:guide id="25" pos="5654" userDrawn="1">
          <p15:clr>
            <a:srgbClr val="C35EA4"/>
          </p15:clr>
        </p15:guide>
        <p15:guide id="26" pos="5881" userDrawn="1">
          <p15:clr>
            <a:srgbClr val="C35EA4"/>
          </p15:clr>
        </p15:guide>
        <p15:guide id="27" pos="6108" userDrawn="1">
          <p15:clr>
            <a:srgbClr val="C35EA4"/>
          </p15:clr>
        </p15:guide>
        <p15:guide id="28" pos="6335" userDrawn="1">
          <p15:clr>
            <a:srgbClr val="C35EA4"/>
          </p15:clr>
        </p15:guide>
        <p15:guide id="29" pos="6562" userDrawn="1">
          <p15:clr>
            <a:srgbClr val="C35EA4"/>
          </p15:clr>
        </p15:guide>
        <p15:guide id="30" pos="6788" userDrawn="1">
          <p15:clr>
            <a:srgbClr val="C35EA4"/>
          </p15:clr>
        </p15:guide>
        <p15:guide id="31" pos="7015" userDrawn="1">
          <p15:clr>
            <a:srgbClr val="C35EA4"/>
          </p15:clr>
        </p15:guide>
        <p15:guide id="32" pos="7242" userDrawn="1">
          <p15:clr>
            <a:srgbClr val="C35EA4"/>
          </p15:clr>
        </p15:guide>
        <p15:guide id="33" orient="horz" pos="459" userDrawn="1">
          <p15:clr>
            <a:srgbClr val="FDE53C"/>
          </p15:clr>
        </p15:guide>
        <p15:guide id="34" orient="horz" pos="686" userDrawn="1">
          <p15:clr>
            <a:srgbClr val="5ACBF0"/>
          </p15:clr>
        </p15:guide>
        <p15:guide id="35" orient="horz" pos="913" userDrawn="1">
          <p15:clr>
            <a:srgbClr val="5ACBF0"/>
          </p15:clr>
        </p15:guide>
        <p15:guide id="36" orient="horz" pos="1139" userDrawn="1">
          <p15:clr>
            <a:srgbClr val="5ACBF0"/>
          </p15:clr>
        </p15:guide>
        <p15:guide id="37" orient="horz" pos="1366" userDrawn="1">
          <p15:clr>
            <a:srgbClr val="5ACBF0"/>
          </p15:clr>
        </p15:guide>
        <p15:guide id="38" orient="horz" pos="1593" userDrawn="1">
          <p15:clr>
            <a:srgbClr val="5ACBF0"/>
          </p15:clr>
        </p15:guide>
        <p15:guide id="39" orient="horz" pos="1820" userDrawn="1">
          <p15:clr>
            <a:srgbClr val="5ACBF0"/>
          </p15:clr>
        </p15:guide>
        <p15:guide id="40" orient="horz" pos="2047" userDrawn="1">
          <p15:clr>
            <a:srgbClr val="5ACBF0"/>
          </p15:clr>
        </p15:guide>
        <p15:guide id="41" orient="horz" pos="2273" userDrawn="1">
          <p15:clr>
            <a:srgbClr val="5ACBF0"/>
          </p15:clr>
        </p15:guide>
        <p15:guide id="42" orient="horz" pos="2500" userDrawn="1">
          <p15:clr>
            <a:srgbClr val="5ACBF0"/>
          </p15:clr>
        </p15:guide>
        <p15:guide id="43" orient="horz" pos="2727" userDrawn="1">
          <p15:clr>
            <a:srgbClr val="5ACBF0"/>
          </p15:clr>
        </p15:guide>
        <p15:guide id="44" orient="horz" pos="2954" userDrawn="1">
          <p15:clr>
            <a:srgbClr val="5ACBF0"/>
          </p15:clr>
        </p15:guide>
        <p15:guide id="45" orient="horz" pos="3181" userDrawn="1">
          <p15:clr>
            <a:srgbClr val="5ACBF0"/>
          </p15:clr>
        </p15:guide>
        <p15:guide id="46" orient="horz" pos="3407" userDrawn="1">
          <p15:clr>
            <a:srgbClr val="5ACBF0"/>
          </p15:clr>
        </p15:guide>
        <p15:guide id="47" orient="horz" pos="3634" userDrawn="1">
          <p15:clr>
            <a:srgbClr val="5ACBF0"/>
          </p15:clr>
        </p15:guide>
        <p15:guide id="48" orient="horz" pos="3861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svg"/><Relationship Id="rId21" Type="http://schemas.openxmlformats.org/officeDocument/2006/relationships/image" Target="../media/image52.svg"/><Relationship Id="rId42" Type="http://schemas.openxmlformats.org/officeDocument/2006/relationships/image" Target="../media/image73.png"/><Relationship Id="rId63" Type="http://schemas.openxmlformats.org/officeDocument/2006/relationships/image" Target="../media/image94.svg"/><Relationship Id="rId84" Type="http://schemas.openxmlformats.org/officeDocument/2006/relationships/image" Target="../media/image115.png"/><Relationship Id="rId138" Type="http://schemas.openxmlformats.org/officeDocument/2006/relationships/image" Target="../media/image169.png"/><Relationship Id="rId159" Type="http://schemas.openxmlformats.org/officeDocument/2006/relationships/image" Target="../media/image190.svg"/><Relationship Id="rId170" Type="http://schemas.openxmlformats.org/officeDocument/2006/relationships/image" Target="../media/image201.png"/><Relationship Id="rId107" Type="http://schemas.openxmlformats.org/officeDocument/2006/relationships/image" Target="../media/image138.svg"/><Relationship Id="rId11" Type="http://schemas.openxmlformats.org/officeDocument/2006/relationships/image" Target="../media/image42.svg"/><Relationship Id="rId32" Type="http://schemas.openxmlformats.org/officeDocument/2006/relationships/image" Target="../media/image63.png"/><Relationship Id="rId53" Type="http://schemas.openxmlformats.org/officeDocument/2006/relationships/image" Target="../media/image84.svg"/><Relationship Id="rId74" Type="http://schemas.openxmlformats.org/officeDocument/2006/relationships/image" Target="../media/image105.png"/><Relationship Id="rId128" Type="http://schemas.openxmlformats.org/officeDocument/2006/relationships/image" Target="../media/image159.png"/><Relationship Id="rId149" Type="http://schemas.openxmlformats.org/officeDocument/2006/relationships/image" Target="../media/image180.svg"/><Relationship Id="rId5" Type="http://schemas.openxmlformats.org/officeDocument/2006/relationships/image" Target="../media/image36.svg"/><Relationship Id="rId95" Type="http://schemas.openxmlformats.org/officeDocument/2006/relationships/image" Target="../media/image126.svg"/><Relationship Id="rId160" Type="http://schemas.openxmlformats.org/officeDocument/2006/relationships/image" Target="../media/image191.png"/><Relationship Id="rId181" Type="http://schemas.openxmlformats.org/officeDocument/2006/relationships/image" Target="../media/image212.svg"/><Relationship Id="rId22" Type="http://schemas.openxmlformats.org/officeDocument/2006/relationships/image" Target="../media/image53.png"/><Relationship Id="rId43" Type="http://schemas.openxmlformats.org/officeDocument/2006/relationships/image" Target="../media/image74.svg"/><Relationship Id="rId64" Type="http://schemas.openxmlformats.org/officeDocument/2006/relationships/image" Target="../media/image95.png"/><Relationship Id="rId118" Type="http://schemas.openxmlformats.org/officeDocument/2006/relationships/image" Target="../media/image149.png"/><Relationship Id="rId139" Type="http://schemas.openxmlformats.org/officeDocument/2006/relationships/image" Target="../media/image170.svg"/><Relationship Id="rId85" Type="http://schemas.openxmlformats.org/officeDocument/2006/relationships/image" Target="../media/image116.svg"/><Relationship Id="rId150" Type="http://schemas.openxmlformats.org/officeDocument/2006/relationships/image" Target="../media/image181.png"/><Relationship Id="rId171" Type="http://schemas.openxmlformats.org/officeDocument/2006/relationships/image" Target="../media/image202.svg"/><Relationship Id="rId12" Type="http://schemas.openxmlformats.org/officeDocument/2006/relationships/image" Target="../media/image43.png"/><Relationship Id="rId33" Type="http://schemas.openxmlformats.org/officeDocument/2006/relationships/image" Target="../media/image64.svg"/><Relationship Id="rId108" Type="http://schemas.openxmlformats.org/officeDocument/2006/relationships/image" Target="../media/image139.png"/><Relationship Id="rId129" Type="http://schemas.openxmlformats.org/officeDocument/2006/relationships/image" Target="../media/image160.svg"/><Relationship Id="rId54" Type="http://schemas.openxmlformats.org/officeDocument/2006/relationships/image" Target="../media/image85.png"/><Relationship Id="rId75" Type="http://schemas.openxmlformats.org/officeDocument/2006/relationships/image" Target="../media/image106.svg"/><Relationship Id="rId96" Type="http://schemas.openxmlformats.org/officeDocument/2006/relationships/image" Target="../media/image127.png"/><Relationship Id="rId140" Type="http://schemas.openxmlformats.org/officeDocument/2006/relationships/image" Target="../media/image171.png"/><Relationship Id="rId161" Type="http://schemas.openxmlformats.org/officeDocument/2006/relationships/image" Target="../media/image192.svg"/><Relationship Id="rId182" Type="http://schemas.openxmlformats.org/officeDocument/2006/relationships/image" Target="../media/image213.png"/><Relationship Id="rId6" Type="http://schemas.openxmlformats.org/officeDocument/2006/relationships/image" Target="../media/image37.png"/><Relationship Id="rId23" Type="http://schemas.openxmlformats.org/officeDocument/2006/relationships/image" Target="../media/image54.svg"/><Relationship Id="rId119" Type="http://schemas.openxmlformats.org/officeDocument/2006/relationships/image" Target="../media/image150.svg"/><Relationship Id="rId44" Type="http://schemas.openxmlformats.org/officeDocument/2006/relationships/image" Target="../media/image75.png"/><Relationship Id="rId60" Type="http://schemas.openxmlformats.org/officeDocument/2006/relationships/image" Target="../media/image91.png"/><Relationship Id="rId65" Type="http://schemas.openxmlformats.org/officeDocument/2006/relationships/image" Target="../media/image96.svg"/><Relationship Id="rId81" Type="http://schemas.openxmlformats.org/officeDocument/2006/relationships/image" Target="../media/image112.svg"/><Relationship Id="rId86" Type="http://schemas.openxmlformats.org/officeDocument/2006/relationships/image" Target="../media/image117.png"/><Relationship Id="rId130" Type="http://schemas.openxmlformats.org/officeDocument/2006/relationships/image" Target="../media/image161.png"/><Relationship Id="rId135" Type="http://schemas.openxmlformats.org/officeDocument/2006/relationships/image" Target="../media/image166.svg"/><Relationship Id="rId151" Type="http://schemas.openxmlformats.org/officeDocument/2006/relationships/image" Target="../media/image182.svg"/><Relationship Id="rId156" Type="http://schemas.openxmlformats.org/officeDocument/2006/relationships/image" Target="../media/image187.png"/><Relationship Id="rId177" Type="http://schemas.openxmlformats.org/officeDocument/2006/relationships/image" Target="../media/image208.svg"/><Relationship Id="rId172" Type="http://schemas.openxmlformats.org/officeDocument/2006/relationships/image" Target="../media/image203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9" Type="http://schemas.openxmlformats.org/officeDocument/2006/relationships/image" Target="../media/image70.svg"/><Relationship Id="rId109" Type="http://schemas.openxmlformats.org/officeDocument/2006/relationships/image" Target="../media/image140.svg"/><Relationship Id="rId34" Type="http://schemas.openxmlformats.org/officeDocument/2006/relationships/image" Target="../media/image65.png"/><Relationship Id="rId50" Type="http://schemas.openxmlformats.org/officeDocument/2006/relationships/image" Target="../media/image81.png"/><Relationship Id="rId55" Type="http://schemas.openxmlformats.org/officeDocument/2006/relationships/image" Target="../media/image86.svg"/><Relationship Id="rId76" Type="http://schemas.openxmlformats.org/officeDocument/2006/relationships/image" Target="../media/image107.png"/><Relationship Id="rId97" Type="http://schemas.openxmlformats.org/officeDocument/2006/relationships/image" Target="../media/image128.svg"/><Relationship Id="rId104" Type="http://schemas.openxmlformats.org/officeDocument/2006/relationships/image" Target="../media/image135.png"/><Relationship Id="rId120" Type="http://schemas.openxmlformats.org/officeDocument/2006/relationships/image" Target="../media/image151.png"/><Relationship Id="rId125" Type="http://schemas.openxmlformats.org/officeDocument/2006/relationships/image" Target="../media/image156.svg"/><Relationship Id="rId141" Type="http://schemas.openxmlformats.org/officeDocument/2006/relationships/image" Target="../media/image172.svg"/><Relationship Id="rId146" Type="http://schemas.openxmlformats.org/officeDocument/2006/relationships/image" Target="../media/image177.png"/><Relationship Id="rId167" Type="http://schemas.openxmlformats.org/officeDocument/2006/relationships/image" Target="../media/image198.svg"/><Relationship Id="rId7" Type="http://schemas.openxmlformats.org/officeDocument/2006/relationships/image" Target="../media/image38.svg"/><Relationship Id="rId71" Type="http://schemas.openxmlformats.org/officeDocument/2006/relationships/image" Target="../media/image102.svg"/><Relationship Id="rId92" Type="http://schemas.openxmlformats.org/officeDocument/2006/relationships/image" Target="../media/image123.png"/><Relationship Id="rId162" Type="http://schemas.openxmlformats.org/officeDocument/2006/relationships/image" Target="../media/image193.png"/><Relationship Id="rId183" Type="http://schemas.openxmlformats.org/officeDocument/2006/relationships/image" Target="../media/image214.svg"/><Relationship Id="rId2" Type="http://schemas.openxmlformats.org/officeDocument/2006/relationships/image" Target="../media/image33.png"/><Relationship Id="rId29" Type="http://schemas.openxmlformats.org/officeDocument/2006/relationships/image" Target="../media/image60.svg"/><Relationship Id="rId24" Type="http://schemas.openxmlformats.org/officeDocument/2006/relationships/image" Target="../media/image55.png"/><Relationship Id="rId40" Type="http://schemas.openxmlformats.org/officeDocument/2006/relationships/image" Target="../media/image71.png"/><Relationship Id="rId45" Type="http://schemas.openxmlformats.org/officeDocument/2006/relationships/image" Target="../media/image76.svg"/><Relationship Id="rId66" Type="http://schemas.openxmlformats.org/officeDocument/2006/relationships/image" Target="../media/image97.png"/><Relationship Id="rId87" Type="http://schemas.openxmlformats.org/officeDocument/2006/relationships/image" Target="../media/image118.svg"/><Relationship Id="rId110" Type="http://schemas.openxmlformats.org/officeDocument/2006/relationships/image" Target="../media/image141.png"/><Relationship Id="rId115" Type="http://schemas.openxmlformats.org/officeDocument/2006/relationships/image" Target="../media/image146.svg"/><Relationship Id="rId131" Type="http://schemas.openxmlformats.org/officeDocument/2006/relationships/image" Target="../media/image162.svg"/><Relationship Id="rId136" Type="http://schemas.openxmlformats.org/officeDocument/2006/relationships/image" Target="../media/image167.png"/><Relationship Id="rId157" Type="http://schemas.openxmlformats.org/officeDocument/2006/relationships/image" Target="../media/image188.svg"/><Relationship Id="rId178" Type="http://schemas.openxmlformats.org/officeDocument/2006/relationships/image" Target="../media/image209.png"/><Relationship Id="rId61" Type="http://schemas.openxmlformats.org/officeDocument/2006/relationships/image" Target="../media/image92.svg"/><Relationship Id="rId82" Type="http://schemas.openxmlformats.org/officeDocument/2006/relationships/image" Target="../media/image113.png"/><Relationship Id="rId152" Type="http://schemas.openxmlformats.org/officeDocument/2006/relationships/image" Target="../media/image183.png"/><Relationship Id="rId173" Type="http://schemas.openxmlformats.org/officeDocument/2006/relationships/image" Target="../media/image204.svg"/><Relationship Id="rId19" Type="http://schemas.openxmlformats.org/officeDocument/2006/relationships/image" Target="../media/image50.svg"/><Relationship Id="rId14" Type="http://schemas.openxmlformats.org/officeDocument/2006/relationships/image" Target="../media/image45.png"/><Relationship Id="rId30" Type="http://schemas.openxmlformats.org/officeDocument/2006/relationships/image" Target="../media/image61.png"/><Relationship Id="rId35" Type="http://schemas.openxmlformats.org/officeDocument/2006/relationships/image" Target="../media/image66.svg"/><Relationship Id="rId56" Type="http://schemas.openxmlformats.org/officeDocument/2006/relationships/image" Target="../media/image87.png"/><Relationship Id="rId77" Type="http://schemas.openxmlformats.org/officeDocument/2006/relationships/image" Target="../media/image108.svg"/><Relationship Id="rId100" Type="http://schemas.openxmlformats.org/officeDocument/2006/relationships/image" Target="../media/image131.png"/><Relationship Id="rId105" Type="http://schemas.openxmlformats.org/officeDocument/2006/relationships/image" Target="../media/image136.svg"/><Relationship Id="rId126" Type="http://schemas.openxmlformats.org/officeDocument/2006/relationships/image" Target="../media/image157.png"/><Relationship Id="rId147" Type="http://schemas.openxmlformats.org/officeDocument/2006/relationships/image" Target="../media/image178.svg"/><Relationship Id="rId168" Type="http://schemas.openxmlformats.org/officeDocument/2006/relationships/image" Target="../media/image199.png"/><Relationship Id="rId8" Type="http://schemas.openxmlformats.org/officeDocument/2006/relationships/image" Target="../media/image39.png"/><Relationship Id="rId51" Type="http://schemas.openxmlformats.org/officeDocument/2006/relationships/image" Target="../media/image82.svg"/><Relationship Id="rId72" Type="http://schemas.openxmlformats.org/officeDocument/2006/relationships/image" Target="../media/image103.png"/><Relationship Id="rId93" Type="http://schemas.openxmlformats.org/officeDocument/2006/relationships/image" Target="../media/image124.svg"/><Relationship Id="rId98" Type="http://schemas.openxmlformats.org/officeDocument/2006/relationships/image" Target="../media/image129.png"/><Relationship Id="rId121" Type="http://schemas.openxmlformats.org/officeDocument/2006/relationships/image" Target="../media/image152.svg"/><Relationship Id="rId142" Type="http://schemas.openxmlformats.org/officeDocument/2006/relationships/image" Target="../media/image173.png"/><Relationship Id="rId163" Type="http://schemas.openxmlformats.org/officeDocument/2006/relationships/image" Target="../media/image194.svg"/><Relationship Id="rId3" Type="http://schemas.openxmlformats.org/officeDocument/2006/relationships/image" Target="../media/image34.svg"/><Relationship Id="rId25" Type="http://schemas.openxmlformats.org/officeDocument/2006/relationships/image" Target="../media/image56.svg"/><Relationship Id="rId46" Type="http://schemas.openxmlformats.org/officeDocument/2006/relationships/image" Target="../media/image77.png"/><Relationship Id="rId67" Type="http://schemas.openxmlformats.org/officeDocument/2006/relationships/image" Target="../media/image98.svg"/><Relationship Id="rId116" Type="http://schemas.openxmlformats.org/officeDocument/2006/relationships/image" Target="../media/image147.png"/><Relationship Id="rId137" Type="http://schemas.openxmlformats.org/officeDocument/2006/relationships/image" Target="../media/image168.svg"/><Relationship Id="rId158" Type="http://schemas.openxmlformats.org/officeDocument/2006/relationships/image" Target="../media/image189.png"/><Relationship Id="rId20" Type="http://schemas.openxmlformats.org/officeDocument/2006/relationships/image" Target="../media/image51.png"/><Relationship Id="rId41" Type="http://schemas.openxmlformats.org/officeDocument/2006/relationships/image" Target="../media/image72.svg"/><Relationship Id="rId62" Type="http://schemas.openxmlformats.org/officeDocument/2006/relationships/image" Target="../media/image93.png"/><Relationship Id="rId83" Type="http://schemas.openxmlformats.org/officeDocument/2006/relationships/image" Target="../media/image114.svg"/><Relationship Id="rId88" Type="http://schemas.openxmlformats.org/officeDocument/2006/relationships/image" Target="../media/image119.png"/><Relationship Id="rId111" Type="http://schemas.openxmlformats.org/officeDocument/2006/relationships/image" Target="../media/image142.svg"/><Relationship Id="rId132" Type="http://schemas.openxmlformats.org/officeDocument/2006/relationships/image" Target="../media/image163.png"/><Relationship Id="rId153" Type="http://schemas.openxmlformats.org/officeDocument/2006/relationships/image" Target="../media/image184.svg"/><Relationship Id="rId174" Type="http://schemas.openxmlformats.org/officeDocument/2006/relationships/image" Target="../media/image205.png"/><Relationship Id="rId179" Type="http://schemas.openxmlformats.org/officeDocument/2006/relationships/image" Target="../media/image210.svg"/><Relationship Id="rId15" Type="http://schemas.openxmlformats.org/officeDocument/2006/relationships/image" Target="../media/image46.svg"/><Relationship Id="rId36" Type="http://schemas.openxmlformats.org/officeDocument/2006/relationships/image" Target="../media/image67.png"/><Relationship Id="rId57" Type="http://schemas.openxmlformats.org/officeDocument/2006/relationships/image" Target="../media/image88.svg"/><Relationship Id="rId106" Type="http://schemas.openxmlformats.org/officeDocument/2006/relationships/image" Target="../media/image137.png"/><Relationship Id="rId127" Type="http://schemas.openxmlformats.org/officeDocument/2006/relationships/image" Target="../media/image158.svg"/><Relationship Id="rId10" Type="http://schemas.openxmlformats.org/officeDocument/2006/relationships/image" Target="../media/image41.png"/><Relationship Id="rId31" Type="http://schemas.openxmlformats.org/officeDocument/2006/relationships/image" Target="../media/image62.svg"/><Relationship Id="rId52" Type="http://schemas.openxmlformats.org/officeDocument/2006/relationships/image" Target="../media/image83.png"/><Relationship Id="rId73" Type="http://schemas.openxmlformats.org/officeDocument/2006/relationships/image" Target="../media/image104.svg"/><Relationship Id="rId78" Type="http://schemas.openxmlformats.org/officeDocument/2006/relationships/image" Target="../media/image109.png"/><Relationship Id="rId94" Type="http://schemas.openxmlformats.org/officeDocument/2006/relationships/image" Target="../media/image125.png"/><Relationship Id="rId99" Type="http://schemas.openxmlformats.org/officeDocument/2006/relationships/image" Target="../media/image130.svg"/><Relationship Id="rId101" Type="http://schemas.openxmlformats.org/officeDocument/2006/relationships/image" Target="../media/image132.svg"/><Relationship Id="rId122" Type="http://schemas.openxmlformats.org/officeDocument/2006/relationships/image" Target="../media/image153.png"/><Relationship Id="rId143" Type="http://schemas.openxmlformats.org/officeDocument/2006/relationships/image" Target="../media/image174.svg"/><Relationship Id="rId148" Type="http://schemas.openxmlformats.org/officeDocument/2006/relationships/image" Target="../media/image179.png"/><Relationship Id="rId164" Type="http://schemas.openxmlformats.org/officeDocument/2006/relationships/image" Target="../media/image195.png"/><Relationship Id="rId169" Type="http://schemas.openxmlformats.org/officeDocument/2006/relationships/image" Target="../media/image20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80" Type="http://schemas.openxmlformats.org/officeDocument/2006/relationships/image" Target="../media/image211.png"/><Relationship Id="rId26" Type="http://schemas.openxmlformats.org/officeDocument/2006/relationships/image" Target="../media/image57.png"/><Relationship Id="rId47" Type="http://schemas.openxmlformats.org/officeDocument/2006/relationships/image" Target="../media/image78.svg"/><Relationship Id="rId68" Type="http://schemas.openxmlformats.org/officeDocument/2006/relationships/image" Target="../media/image99.png"/><Relationship Id="rId89" Type="http://schemas.openxmlformats.org/officeDocument/2006/relationships/image" Target="../media/image120.svg"/><Relationship Id="rId112" Type="http://schemas.openxmlformats.org/officeDocument/2006/relationships/image" Target="../media/image143.png"/><Relationship Id="rId133" Type="http://schemas.openxmlformats.org/officeDocument/2006/relationships/image" Target="../media/image164.svg"/><Relationship Id="rId154" Type="http://schemas.openxmlformats.org/officeDocument/2006/relationships/image" Target="../media/image185.png"/><Relationship Id="rId175" Type="http://schemas.openxmlformats.org/officeDocument/2006/relationships/image" Target="../media/image206.svg"/><Relationship Id="rId16" Type="http://schemas.openxmlformats.org/officeDocument/2006/relationships/image" Target="../media/image47.png"/><Relationship Id="rId37" Type="http://schemas.openxmlformats.org/officeDocument/2006/relationships/image" Target="../media/image68.svg"/><Relationship Id="rId58" Type="http://schemas.openxmlformats.org/officeDocument/2006/relationships/image" Target="../media/image89.png"/><Relationship Id="rId79" Type="http://schemas.openxmlformats.org/officeDocument/2006/relationships/image" Target="../media/image110.svg"/><Relationship Id="rId102" Type="http://schemas.openxmlformats.org/officeDocument/2006/relationships/image" Target="../media/image133.png"/><Relationship Id="rId123" Type="http://schemas.openxmlformats.org/officeDocument/2006/relationships/image" Target="../media/image154.svg"/><Relationship Id="rId144" Type="http://schemas.openxmlformats.org/officeDocument/2006/relationships/image" Target="../media/image175.png"/><Relationship Id="rId90" Type="http://schemas.openxmlformats.org/officeDocument/2006/relationships/image" Target="../media/image121.png"/><Relationship Id="rId165" Type="http://schemas.openxmlformats.org/officeDocument/2006/relationships/image" Target="../media/image196.svg"/><Relationship Id="rId27" Type="http://schemas.openxmlformats.org/officeDocument/2006/relationships/image" Target="../media/image58.svg"/><Relationship Id="rId48" Type="http://schemas.openxmlformats.org/officeDocument/2006/relationships/image" Target="../media/image79.png"/><Relationship Id="rId69" Type="http://schemas.openxmlformats.org/officeDocument/2006/relationships/image" Target="../media/image100.svg"/><Relationship Id="rId113" Type="http://schemas.openxmlformats.org/officeDocument/2006/relationships/image" Target="../media/image144.svg"/><Relationship Id="rId134" Type="http://schemas.openxmlformats.org/officeDocument/2006/relationships/image" Target="../media/image165.png"/><Relationship Id="rId80" Type="http://schemas.openxmlformats.org/officeDocument/2006/relationships/image" Target="../media/image111.png"/><Relationship Id="rId155" Type="http://schemas.openxmlformats.org/officeDocument/2006/relationships/image" Target="../media/image186.svg"/><Relationship Id="rId176" Type="http://schemas.openxmlformats.org/officeDocument/2006/relationships/image" Target="../media/image207.png"/><Relationship Id="rId17" Type="http://schemas.openxmlformats.org/officeDocument/2006/relationships/image" Target="../media/image48.svg"/><Relationship Id="rId38" Type="http://schemas.openxmlformats.org/officeDocument/2006/relationships/image" Target="../media/image69.png"/><Relationship Id="rId59" Type="http://schemas.openxmlformats.org/officeDocument/2006/relationships/image" Target="../media/image90.svg"/><Relationship Id="rId103" Type="http://schemas.openxmlformats.org/officeDocument/2006/relationships/image" Target="../media/image134.svg"/><Relationship Id="rId124" Type="http://schemas.openxmlformats.org/officeDocument/2006/relationships/image" Target="../media/image155.png"/><Relationship Id="rId70" Type="http://schemas.openxmlformats.org/officeDocument/2006/relationships/image" Target="../media/image101.png"/><Relationship Id="rId91" Type="http://schemas.openxmlformats.org/officeDocument/2006/relationships/image" Target="../media/image122.svg"/><Relationship Id="rId145" Type="http://schemas.openxmlformats.org/officeDocument/2006/relationships/image" Target="../media/image176.svg"/><Relationship Id="rId166" Type="http://schemas.openxmlformats.org/officeDocument/2006/relationships/image" Target="../media/image197.png"/><Relationship Id="rId1" Type="http://schemas.openxmlformats.org/officeDocument/2006/relationships/slideLayout" Target="../slideLayouts/slideLayout52.xml"/><Relationship Id="rId28" Type="http://schemas.openxmlformats.org/officeDocument/2006/relationships/image" Target="../media/image59.png"/><Relationship Id="rId49" Type="http://schemas.openxmlformats.org/officeDocument/2006/relationships/image" Target="../media/image80.svg"/><Relationship Id="rId11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1" Type="http://schemas.openxmlformats.org/officeDocument/2006/relationships/image" Target="../media/image232.svg"/><Relationship Id="rId42" Type="http://schemas.openxmlformats.org/officeDocument/2006/relationships/image" Target="../media/image253.png"/><Relationship Id="rId63" Type="http://schemas.openxmlformats.org/officeDocument/2006/relationships/image" Target="../media/image274.svg"/><Relationship Id="rId84" Type="http://schemas.openxmlformats.org/officeDocument/2006/relationships/image" Target="../media/image295.png"/><Relationship Id="rId138" Type="http://schemas.openxmlformats.org/officeDocument/2006/relationships/image" Target="../media/image349.svg"/><Relationship Id="rId159" Type="http://schemas.openxmlformats.org/officeDocument/2006/relationships/image" Target="../media/image370.png"/><Relationship Id="rId170" Type="http://schemas.openxmlformats.org/officeDocument/2006/relationships/image" Target="../media/image381.svg"/><Relationship Id="rId107" Type="http://schemas.openxmlformats.org/officeDocument/2006/relationships/image" Target="../media/image318.png"/><Relationship Id="rId11" Type="http://schemas.openxmlformats.org/officeDocument/2006/relationships/image" Target="../media/image224.svg"/><Relationship Id="rId32" Type="http://schemas.openxmlformats.org/officeDocument/2006/relationships/image" Target="../media/image243.png"/><Relationship Id="rId53" Type="http://schemas.openxmlformats.org/officeDocument/2006/relationships/image" Target="../media/image264.svg"/><Relationship Id="rId74" Type="http://schemas.openxmlformats.org/officeDocument/2006/relationships/image" Target="../media/image285.png"/><Relationship Id="rId128" Type="http://schemas.openxmlformats.org/officeDocument/2006/relationships/image" Target="../media/image339.svg"/><Relationship Id="rId149" Type="http://schemas.openxmlformats.org/officeDocument/2006/relationships/image" Target="../media/image360.png"/><Relationship Id="rId5" Type="http://schemas.openxmlformats.org/officeDocument/2006/relationships/image" Target="../media/image218.svg"/><Relationship Id="rId95" Type="http://schemas.openxmlformats.org/officeDocument/2006/relationships/image" Target="../media/image306.png"/><Relationship Id="rId160" Type="http://schemas.openxmlformats.org/officeDocument/2006/relationships/image" Target="../media/image371.svg"/><Relationship Id="rId181" Type="http://schemas.openxmlformats.org/officeDocument/2006/relationships/image" Target="../media/image392.png"/><Relationship Id="rId22" Type="http://schemas.openxmlformats.org/officeDocument/2006/relationships/image" Target="../media/image233.png"/><Relationship Id="rId43" Type="http://schemas.openxmlformats.org/officeDocument/2006/relationships/image" Target="../media/image254.svg"/><Relationship Id="rId64" Type="http://schemas.openxmlformats.org/officeDocument/2006/relationships/image" Target="../media/image275.png"/><Relationship Id="rId118" Type="http://schemas.openxmlformats.org/officeDocument/2006/relationships/image" Target="../media/image329.svg"/><Relationship Id="rId139" Type="http://schemas.openxmlformats.org/officeDocument/2006/relationships/image" Target="../media/image350.png"/><Relationship Id="rId85" Type="http://schemas.openxmlformats.org/officeDocument/2006/relationships/image" Target="../media/image296.svg"/><Relationship Id="rId150" Type="http://schemas.openxmlformats.org/officeDocument/2006/relationships/image" Target="../media/image361.svg"/><Relationship Id="rId171" Type="http://schemas.openxmlformats.org/officeDocument/2006/relationships/image" Target="../media/image382.png"/><Relationship Id="rId12" Type="http://schemas.openxmlformats.org/officeDocument/2006/relationships/image" Target="../media/image225.png"/><Relationship Id="rId33" Type="http://schemas.openxmlformats.org/officeDocument/2006/relationships/image" Target="../media/image244.svg"/><Relationship Id="rId108" Type="http://schemas.openxmlformats.org/officeDocument/2006/relationships/image" Target="../media/image319.svg"/><Relationship Id="rId129" Type="http://schemas.openxmlformats.org/officeDocument/2006/relationships/image" Target="../media/image340.png"/><Relationship Id="rId54" Type="http://schemas.openxmlformats.org/officeDocument/2006/relationships/image" Target="../media/image265.png"/><Relationship Id="rId75" Type="http://schemas.openxmlformats.org/officeDocument/2006/relationships/image" Target="../media/image286.svg"/><Relationship Id="rId96" Type="http://schemas.openxmlformats.org/officeDocument/2006/relationships/image" Target="../media/image307.svg"/><Relationship Id="rId140" Type="http://schemas.openxmlformats.org/officeDocument/2006/relationships/image" Target="../media/image351.svg"/><Relationship Id="rId161" Type="http://schemas.openxmlformats.org/officeDocument/2006/relationships/image" Target="../media/image372.png"/><Relationship Id="rId182" Type="http://schemas.openxmlformats.org/officeDocument/2006/relationships/image" Target="../media/image393.svg"/><Relationship Id="rId6" Type="http://schemas.openxmlformats.org/officeDocument/2006/relationships/image" Target="../media/image219.png"/><Relationship Id="rId23" Type="http://schemas.openxmlformats.org/officeDocument/2006/relationships/image" Target="../media/image234.svg"/><Relationship Id="rId119" Type="http://schemas.openxmlformats.org/officeDocument/2006/relationships/image" Target="../media/image330.png"/><Relationship Id="rId44" Type="http://schemas.openxmlformats.org/officeDocument/2006/relationships/image" Target="../media/image255.png"/><Relationship Id="rId60" Type="http://schemas.openxmlformats.org/officeDocument/2006/relationships/image" Target="../media/image271.png"/><Relationship Id="rId65" Type="http://schemas.openxmlformats.org/officeDocument/2006/relationships/image" Target="../media/image276.svg"/><Relationship Id="rId81" Type="http://schemas.openxmlformats.org/officeDocument/2006/relationships/image" Target="../media/image292.svg"/><Relationship Id="rId86" Type="http://schemas.openxmlformats.org/officeDocument/2006/relationships/image" Target="../media/image297.png"/><Relationship Id="rId130" Type="http://schemas.openxmlformats.org/officeDocument/2006/relationships/image" Target="../media/image341.svg"/><Relationship Id="rId135" Type="http://schemas.openxmlformats.org/officeDocument/2006/relationships/image" Target="../media/image346.png"/><Relationship Id="rId151" Type="http://schemas.openxmlformats.org/officeDocument/2006/relationships/image" Target="../media/image362.png"/><Relationship Id="rId156" Type="http://schemas.openxmlformats.org/officeDocument/2006/relationships/image" Target="../media/image367.svg"/><Relationship Id="rId177" Type="http://schemas.openxmlformats.org/officeDocument/2006/relationships/image" Target="../media/image388.png"/><Relationship Id="rId172" Type="http://schemas.openxmlformats.org/officeDocument/2006/relationships/image" Target="../media/image383.svg"/><Relationship Id="rId13" Type="http://schemas.openxmlformats.org/officeDocument/2006/relationships/image" Target="../media/image226.svg"/><Relationship Id="rId18" Type="http://schemas.openxmlformats.org/officeDocument/2006/relationships/image" Target="../media/image229.png"/><Relationship Id="rId39" Type="http://schemas.openxmlformats.org/officeDocument/2006/relationships/image" Target="../media/image250.svg"/><Relationship Id="rId109" Type="http://schemas.openxmlformats.org/officeDocument/2006/relationships/image" Target="../media/image320.png"/><Relationship Id="rId34" Type="http://schemas.openxmlformats.org/officeDocument/2006/relationships/image" Target="../media/image245.png"/><Relationship Id="rId50" Type="http://schemas.openxmlformats.org/officeDocument/2006/relationships/image" Target="../media/image261.png"/><Relationship Id="rId55" Type="http://schemas.openxmlformats.org/officeDocument/2006/relationships/image" Target="../media/image266.svg"/><Relationship Id="rId76" Type="http://schemas.openxmlformats.org/officeDocument/2006/relationships/image" Target="../media/image287.png"/><Relationship Id="rId97" Type="http://schemas.openxmlformats.org/officeDocument/2006/relationships/image" Target="../media/image308.png"/><Relationship Id="rId104" Type="http://schemas.openxmlformats.org/officeDocument/2006/relationships/image" Target="../media/image315.svg"/><Relationship Id="rId120" Type="http://schemas.openxmlformats.org/officeDocument/2006/relationships/image" Target="../media/image331.svg"/><Relationship Id="rId125" Type="http://schemas.openxmlformats.org/officeDocument/2006/relationships/image" Target="../media/image336.png"/><Relationship Id="rId141" Type="http://schemas.openxmlformats.org/officeDocument/2006/relationships/image" Target="../media/image352.png"/><Relationship Id="rId146" Type="http://schemas.openxmlformats.org/officeDocument/2006/relationships/image" Target="../media/image357.svg"/><Relationship Id="rId167" Type="http://schemas.openxmlformats.org/officeDocument/2006/relationships/image" Target="../media/image378.png"/><Relationship Id="rId7" Type="http://schemas.openxmlformats.org/officeDocument/2006/relationships/image" Target="../media/image220.svg"/><Relationship Id="rId71" Type="http://schemas.openxmlformats.org/officeDocument/2006/relationships/image" Target="../media/image282.svg"/><Relationship Id="rId92" Type="http://schemas.openxmlformats.org/officeDocument/2006/relationships/image" Target="../media/image303.png"/><Relationship Id="rId162" Type="http://schemas.openxmlformats.org/officeDocument/2006/relationships/image" Target="../media/image373.svg"/><Relationship Id="rId2" Type="http://schemas.openxmlformats.org/officeDocument/2006/relationships/image" Target="../media/image215.png"/><Relationship Id="rId29" Type="http://schemas.openxmlformats.org/officeDocument/2006/relationships/image" Target="../media/image240.svg"/><Relationship Id="rId24" Type="http://schemas.openxmlformats.org/officeDocument/2006/relationships/image" Target="../media/image235.png"/><Relationship Id="rId40" Type="http://schemas.openxmlformats.org/officeDocument/2006/relationships/image" Target="../media/image251.png"/><Relationship Id="rId45" Type="http://schemas.openxmlformats.org/officeDocument/2006/relationships/image" Target="../media/image256.svg"/><Relationship Id="rId66" Type="http://schemas.openxmlformats.org/officeDocument/2006/relationships/image" Target="../media/image277.png"/><Relationship Id="rId87" Type="http://schemas.openxmlformats.org/officeDocument/2006/relationships/image" Target="../media/image298.svg"/><Relationship Id="rId110" Type="http://schemas.openxmlformats.org/officeDocument/2006/relationships/image" Target="../media/image321.svg"/><Relationship Id="rId115" Type="http://schemas.openxmlformats.org/officeDocument/2006/relationships/image" Target="../media/image326.png"/><Relationship Id="rId131" Type="http://schemas.openxmlformats.org/officeDocument/2006/relationships/image" Target="../media/image342.png"/><Relationship Id="rId136" Type="http://schemas.openxmlformats.org/officeDocument/2006/relationships/image" Target="../media/image347.svg"/><Relationship Id="rId157" Type="http://schemas.openxmlformats.org/officeDocument/2006/relationships/image" Target="../media/image368.png"/><Relationship Id="rId178" Type="http://schemas.openxmlformats.org/officeDocument/2006/relationships/image" Target="../media/image389.svg"/><Relationship Id="rId61" Type="http://schemas.openxmlformats.org/officeDocument/2006/relationships/image" Target="../media/image272.svg"/><Relationship Id="rId82" Type="http://schemas.openxmlformats.org/officeDocument/2006/relationships/image" Target="../media/image293.png"/><Relationship Id="rId152" Type="http://schemas.openxmlformats.org/officeDocument/2006/relationships/image" Target="../media/image363.svg"/><Relationship Id="rId173" Type="http://schemas.openxmlformats.org/officeDocument/2006/relationships/image" Target="../media/image384.png"/><Relationship Id="rId19" Type="http://schemas.openxmlformats.org/officeDocument/2006/relationships/image" Target="../media/image230.svg"/><Relationship Id="rId14" Type="http://schemas.openxmlformats.org/officeDocument/2006/relationships/image" Target="../media/image227.png"/><Relationship Id="rId30" Type="http://schemas.openxmlformats.org/officeDocument/2006/relationships/image" Target="../media/image241.png"/><Relationship Id="rId35" Type="http://schemas.openxmlformats.org/officeDocument/2006/relationships/image" Target="../media/image246.svg"/><Relationship Id="rId56" Type="http://schemas.openxmlformats.org/officeDocument/2006/relationships/image" Target="../media/image267.png"/><Relationship Id="rId77" Type="http://schemas.openxmlformats.org/officeDocument/2006/relationships/image" Target="../media/image288.svg"/><Relationship Id="rId100" Type="http://schemas.openxmlformats.org/officeDocument/2006/relationships/image" Target="../media/image311.svg"/><Relationship Id="rId105" Type="http://schemas.openxmlformats.org/officeDocument/2006/relationships/image" Target="../media/image316.png"/><Relationship Id="rId126" Type="http://schemas.openxmlformats.org/officeDocument/2006/relationships/image" Target="../media/image337.svg"/><Relationship Id="rId147" Type="http://schemas.openxmlformats.org/officeDocument/2006/relationships/image" Target="../media/image358.png"/><Relationship Id="rId168" Type="http://schemas.openxmlformats.org/officeDocument/2006/relationships/image" Target="../media/image379.svg"/><Relationship Id="rId8" Type="http://schemas.openxmlformats.org/officeDocument/2006/relationships/image" Target="../media/image221.png"/><Relationship Id="rId51" Type="http://schemas.openxmlformats.org/officeDocument/2006/relationships/image" Target="../media/image262.svg"/><Relationship Id="rId72" Type="http://schemas.openxmlformats.org/officeDocument/2006/relationships/image" Target="../media/image283.png"/><Relationship Id="rId93" Type="http://schemas.openxmlformats.org/officeDocument/2006/relationships/image" Target="../media/image304.svg"/><Relationship Id="rId98" Type="http://schemas.openxmlformats.org/officeDocument/2006/relationships/image" Target="../media/image309.svg"/><Relationship Id="rId121" Type="http://schemas.openxmlformats.org/officeDocument/2006/relationships/image" Target="../media/image332.png"/><Relationship Id="rId142" Type="http://schemas.openxmlformats.org/officeDocument/2006/relationships/image" Target="../media/image353.svg"/><Relationship Id="rId163" Type="http://schemas.openxmlformats.org/officeDocument/2006/relationships/image" Target="../media/image374.png"/><Relationship Id="rId3" Type="http://schemas.openxmlformats.org/officeDocument/2006/relationships/image" Target="../media/image216.svg"/><Relationship Id="rId25" Type="http://schemas.openxmlformats.org/officeDocument/2006/relationships/image" Target="../media/image236.svg"/><Relationship Id="rId46" Type="http://schemas.openxmlformats.org/officeDocument/2006/relationships/image" Target="../media/image257.png"/><Relationship Id="rId67" Type="http://schemas.openxmlformats.org/officeDocument/2006/relationships/image" Target="../media/image278.svg"/><Relationship Id="rId116" Type="http://schemas.openxmlformats.org/officeDocument/2006/relationships/image" Target="../media/image327.svg"/><Relationship Id="rId137" Type="http://schemas.openxmlformats.org/officeDocument/2006/relationships/image" Target="../media/image348.png"/><Relationship Id="rId158" Type="http://schemas.openxmlformats.org/officeDocument/2006/relationships/image" Target="../media/image369.svg"/><Relationship Id="rId20" Type="http://schemas.openxmlformats.org/officeDocument/2006/relationships/image" Target="../media/image231.png"/><Relationship Id="rId41" Type="http://schemas.openxmlformats.org/officeDocument/2006/relationships/image" Target="../media/image252.svg"/><Relationship Id="rId62" Type="http://schemas.openxmlformats.org/officeDocument/2006/relationships/image" Target="../media/image273.png"/><Relationship Id="rId83" Type="http://schemas.openxmlformats.org/officeDocument/2006/relationships/image" Target="../media/image294.svg"/><Relationship Id="rId88" Type="http://schemas.openxmlformats.org/officeDocument/2006/relationships/image" Target="../media/image299.png"/><Relationship Id="rId111" Type="http://schemas.openxmlformats.org/officeDocument/2006/relationships/image" Target="../media/image322.png"/><Relationship Id="rId132" Type="http://schemas.openxmlformats.org/officeDocument/2006/relationships/image" Target="../media/image343.svg"/><Relationship Id="rId153" Type="http://schemas.openxmlformats.org/officeDocument/2006/relationships/image" Target="../media/image364.png"/><Relationship Id="rId174" Type="http://schemas.openxmlformats.org/officeDocument/2006/relationships/image" Target="../media/image385.svg"/><Relationship Id="rId179" Type="http://schemas.openxmlformats.org/officeDocument/2006/relationships/image" Target="../media/image390.png"/><Relationship Id="rId15" Type="http://schemas.openxmlformats.org/officeDocument/2006/relationships/image" Target="../media/image228.svg"/><Relationship Id="rId36" Type="http://schemas.openxmlformats.org/officeDocument/2006/relationships/image" Target="../media/image247.png"/><Relationship Id="rId57" Type="http://schemas.openxmlformats.org/officeDocument/2006/relationships/image" Target="../media/image268.svg"/><Relationship Id="rId106" Type="http://schemas.openxmlformats.org/officeDocument/2006/relationships/image" Target="../media/image317.svg"/><Relationship Id="rId127" Type="http://schemas.openxmlformats.org/officeDocument/2006/relationships/image" Target="../media/image338.png"/><Relationship Id="rId10" Type="http://schemas.openxmlformats.org/officeDocument/2006/relationships/image" Target="../media/image223.png"/><Relationship Id="rId31" Type="http://schemas.openxmlformats.org/officeDocument/2006/relationships/image" Target="../media/image242.svg"/><Relationship Id="rId52" Type="http://schemas.openxmlformats.org/officeDocument/2006/relationships/image" Target="../media/image263.png"/><Relationship Id="rId73" Type="http://schemas.openxmlformats.org/officeDocument/2006/relationships/image" Target="../media/image284.svg"/><Relationship Id="rId78" Type="http://schemas.openxmlformats.org/officeDocument/2006/relationships/image" Target="../media/image289.png"/><Relationship Id="rId94" Type="http://schemas.openxmlformats.org/officeDocument/2006/relationships/image" Target="../media/image305.svg"/><Relationship Id="rId99" Type="http://schemas.openxmlformats.org/officeDocument/2006/relationships/image" Target="../media/image310.png"/><Relationship Id="rId101" Type="http://schemas.openxmlformats.org/officeDocument/2006/relationships/image" Target="../media/image312.png"/><Relationship Id="rId122" Type="http://schemas.openxmlformats.org/officeDocument/2006/relationships/image" Target="../media/image333.svg"/><Relationship Id="rId143" Type="http://schemas.openxmlformats.org/officeDocument/2006/relationships/image" Target="../media/image354.png"/><Relationship Id="rId148" Type="http://schemas.openxmlformats.org/officeDocument/2006/relationships/image" Target="../media/image359.svg"/><Relationship Id="rId164" Type="http://schemas.openxmlformats.org/officeDocument/2006/relationships/image" Target="../media/image375.svg"/><Relationship Id="rId169" Type="http://schemas.openxmlformats.org/officeDocument/2006/relationships/image" Target="../media/image380.png"/><Relationship Id="rId4" Type="http://schemas.openxmlformats.org/officeDocument/2006/relationships/image" Target="../media/image217.png"/><Relationship Id="rId9" Type="http://schemas.openxmlformats.org/officeDocument/2006/relationships/image" Target="../media/image222.svg"/><Relationship Id="rId180" Type="http://schemas.openxmlformats.org/officeDocument/2006/relationships/image" Target="../media/image391.svg"/><Relationship Id="rId26" Type="http://schemas.openxmlformats.org/officeDocument/2006/relationships/image" Target="../media/image237.png"/><Relationship Id="rId47" Type="http://schemas.openxmlformats.org/officeDocument/2006/relationships/image" Target="../media/image258.svg"/><Relationship Id="rId68" Type="http://schemas.openxmlformats.org/officeDocument/2006/relationships/image" Target="../media/image279.png"/><Relationship Id="rId89" Type="http://schemas.openxmlformats.org/officeDocument/2006/relationships/image" Target="../media/image300.svg"/><Relationship Id="rId112" Type="http://schemas.openxmlformats.org/officeDocument/2006/relationships/image" Target="../media/image323.svg"/><Relationship Id="rId133" Type="http://schemas.openxmlformats.org/officeDocument/2006/relationships/image" Target="../media/image344.png"/><Relationship Id="rId154" Type="http://schemas.openxmlformats.org/officeDocument/2006/relationships/image" Target="../media/image365.svg"/><Relationship Id="rId175" Type="http://schemas.openxmlformats.org/officeDocument/2006/relationships/image" Target="../media/image386.png"/><Relationship Id="rId16" Type="http://schemas.openxmlformats.org/officeDocument/2006/relationships/image" Target="../media/image193.png"/><Relationship Id="rId37" Type="http://schemas.openxmlformats.org/officeDocument/2006/relationships/image" Target="../media/image248.svg"/><Relationship Id="rId58" Type="http://schemas.openxmlformats.org/officeDocument/2006/relationships/image" Target="../media/image269.png"/><Relationship Id="rId79" Type="http://schemas.openxmlformats.org/officeDocument/2006/relationships/image" Target="../media/image290.svg"/><Relationship Id="rId102" Type="http://schemas.openxmlformats.org/officeDocument/2006/relationships/image" Target="../media/image313.svg"/><Relationship Id="rId123" Type="http://schemas.openxmlformats.org/officeDocument/2006/relationships/image" Target="../media/image334.png"/><Relationship Id="rId144" Type="http://schemas.openxmlformats.org/officeDocument/2006/relationships/image" Target="../media/image355.svg"/><Relationship Id="rId90" Type="http://schemas.openxmlformats.org/officeDocument/2006/relationships/image" Target="../media/image301.png"/><Relationship Id="rId165" Type="http://schemas.openxmlformats.org/officeDocument/2006/relationships/image" Target="../media/image376.png"/><Relationship Id="rId27" Type="http://schemas.openxmlformats.org/officeDocument/2006/relationships/image" Target="../media/image238.svg"/><Relationship Id="rId48" Type="http://schemas.openxmlformats.org/officeDocument/2006/relationships/image" Target="../media/image259.png"/><Relationship Id="rId69" Type="http://schemas.openxmlformats.org/officeDocument/2006/relationships/image" Target="../media/image280.svg"/><Relationship Id="rId113" Type="http://schemas.openxmlformats.org/officeDocument/2006/relationships/image" Target="../media/image324.png"/><Relationship Id="rId134" Type="http://schemas.openxmlformats.org/officeDocument/2006/relationships/image" Target="../media/image345.svg"/><Relationship Id="rId80" Type="http://schemas.openxmlformats.org/officeDocument/2006/relationships/image" Target="../media/image291.png"/><Relationship Id="rId155" Type="http://schemas.openxmlformats.org/officeDocument/2006/relationships/image" Target="../media/image366.png"/><Relationship Id="rId176" Type="http://schemas.openxmlformats.org/officeDocument/2006/relationships/image" Target="../media/image387.svg"/><Relationship Id="rId17" Type="http://schemas.openxmlformats.org/officeDocument/2006/relationships/image" Target="../media/image194.svg"/><Relationship Id="rId38" Type="http://schemas.openxmlformats.org/officeDocument/2006/relationships/image" Target="../media/image249.png"/><Relationship Id="rId59" Type="http://schemas.openxmlformats.org/officeDocument/2006/relationships/image" Target="../media/image270.svg"/><Relationship Id="rId103" Type="http://schemas.openxmlformats.org/officeDocument/2006/relationships/image" Target="../media/image314.png"/><Relationship Id="rId124" Type="http://schemas.openxmlformats.org/officeDocument/2006/relationships/image" Target="../media/image335.svg"/><Relationship Id="rId70" Type="http://schemas.openxmlformats.org/officeDocument/2006/relationships/image" Target="../media/image281.png"/><Relationship Id="rId91" Type="http://schemas.openxmlformats.org/officeDocument/2006/relationships/image" Target="../media/image302.svg"/><Relationship Id="rId145" Type="http://schemas.openxmlformats.org/officeDocument/2006/relationships/image" Target="../media/image356.png"/><Relationship Id="rId166" Type="http://schemas.openxmlformats.org/officeDocument/2006/relationships/image" Target="../media/image377.svg"/><Relationship Id="rId1" Type="http://schemas.openxmlformats.org/officeDocument/2006/relationships/slideLayout" Target="../slideLayouts/slideLayout52.xml"/><Relationship Id="rId28" Type="http://schemas.openxmlformats.org/officeDocument/2006/relationships/image" Target="../media/image239.png"/><Relationship Id="rId49" Type="http://schemas.openxmlformats.org/officeDocument/2006/relationships/image" Target="../media/image260.svg"/><Relationship Id="rId114" Type="http://schemas.openxmlformats.org/officeDocument/2006/relationships/image" Target="../media/image325.sv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9.svg"/><Relationship Id="rId21" Type="http://schemas.openxmlformats.org/officeDocument/2006/relationships/image" Target="../media/image413.svg"/><Relationship Id="rId42" Type="http://schemas.openxmlformats.org/officeDocument/2006/relationships/image" Target="../media/image434.png"/><Relationship Id="rId63" Type="http://schemas.openxmlformats.org/officeDocument/2006/relationships/image" Target="../media/image455.svg"/><Relationship Id="rId84" Type="http://schemas.openxmlformats.org/officeDocument/2006/relationships/image" Target="../media/image476.png"/><Relationship Id="rId138" Type="http://schemas.openxmlformats.org/officeDocument/2006/relationships/image" Target="../media/image530.png"/><Relationship Id="rId159" Type="http://schemas.openxmlformats.org/officeDocument/2006/relationships/image" Target="../media/image551.svg"/><Relationship Id="rId170" Type="http://schemas.openxmlformats.org/officeDocument/2006/relationships/image" Target="../media/image562.png"/><Relationship Id="rId107" Type="http://schemas.openxmlformats.org/officeDocument/2006/relationships/image" Target="../media/image499.svg"/><Relationship Id="rId11" Type="http://schemas.openxmlformats.org/officeDocument/2006/relationships/image" Target="../media/image403.svg"/><Relationship Id="rId32" Type="http://schemas.openxmlformats.org/officeDocument/2006/relationships/image" Target="../media/image424.png"/><Relationship Id="rId53" Type="http://schemas.openxmlformats.org/officeDocument/2006/relationships/image" Target="../media/image445.svg"/><Relationship Id="rId74" Type="http://schemas.openxmlformats.org/officeDocument/2006/relationships/image" Target="../media/image466.png"/><Relationship Id="rId128" Type="http://schemas.openxmlformats.org/officeDocument/2006/relationships/image" Target="../media/image520.png"/><Relationship Id="rId149" Type="http://schemas.openxmlformats.org/officeDocument/2006/relationships/image" Target="../media/image541.svg"/><Relationship Id="rId5" Type="http://schemas.openxmlformats.org/officeDocument/2006/relationships/image" Target="../media/image397.svg"/><Relationship Id="rId95" Type="http://schemas.openxmlformats.org/officeDocument/2006/relationships/image" Target="../media/image487.svg"/><Relationship Id="rId160" Type="http://schemas.openxmlformats.org/officeDocument/2006/relationships/image" Target="../media/image552.png"/><Relationship Id="rId181" Type="http://schemas.openxmlformats.org/officeDocument/2006/relationships/image" Target="../media/image573.svg"/><Relationship Id="rId22" Type="http://schemas.openxmlformats.org/officeDocument/2006/relationships/image" Target="../media/image414.png"/><Relationship Id="rId43" Type="http://schemas.openxmlformats.org/officeDocument/2006/relationships/image" Target="../media/image435.svg"/><Relationship Id="rId64" Type="http://schemas.openxmlformats.org/officeDocument/2006/relationships/image" Target="../media/image456.png"/><Relationship Id="rId118" Type="http://schemas.openxmlformats.org/officeDocument/2006/relationships/image" Target="../media/image510.png"/><Relationship Id="rId139" Type="http://schemas.openxmlformats.org/officeDocument/2006/relationships/image" Target="../media/image531.svg"/><Relationship Id="rId85" Type="http://schemas.openxmlformats.org/officeDocument/2006/relationships/image" Target="../media/image477.svg"/><Relationship Id="rId150" Type="http://schemas.openxmlformats.org/officeDocument/2006/relationships/image" Target="../media/image542.png"/><Relationship Id="rId171" Type="http://schemas.openxmlformats.org/officeDocument/2006/relationships/image" Target="../media/image563.svg"/><Relationship Id="rId12" Type="http://schemas.openxmlformats.org/officeDocument/2006/relationships/image" Target="../media/image404.png"/><Relationship Id="rId33" Type="http://schemas.openxmlformats.org/officeDocument/2006/relationships/image" Target="../media/image425.svg"/><Relationship Id="rId108" Type="http://schemas.openxmlformats.org/officeDocument/2006/relationships/image" Target="../media/image500.png"/><Relationship Id="rId129" Type="http://schemas.openxmlformats.org/officeDocument/2006/relationships/image" Target="../media/image521.svg"/><Relationship Id="rId54" Type="http://schemas.openxmlformats.org/officeDocument/2006/relationships/image" Target="../media/image446.png"/><Relationship Id="rId75" Type="http://schemas.openxmlformats.org/officeDocument/2006/relationships/image" Target="../media/image467.svg"/><Relationship Id="rId96" Type="http://schemas.openxmlformats.org/officeDocument/2006/relationships/image" Target="../media/image488.png"/><Relationship Id="rId140" Type="http://schemas.openxmlformats.org/officeDocument/2006/relationships/image" Target="../media/image532.png"/><Relationship Id="rId161" Type="http://schemas.openxmlformats.org/officeDocument/2006/relationships/image" Target="../media/image553.svg"/><Relationship Id="rId182" Type="http://schemas.openxmlformats.org/officeDocument/2006/relationships/image" Target="../media/image574.png"/><Relationship Id="rId6" Type="http://schemas.openxmlformats.org/officeDocument/2006/relationships/image" Target="../media/image398.png"/><Relationship Id="rId23" Type="http://schemas.openxmlformats.org/officeDocument/2006/relationships/image" Target="../media/image415.svg"/><Relationship Id="rId119" Type="http://schemas.openxmlformats.org/officeDocument/2006/relationships/image" Target="../media/image511.svg"/><Relationship Id="rId44" Type="http://schemas.openxmlformats.org/officeDocument/2006/relationships/image" Target="../media/image436.png"/><Relationship Id="rId60" Type="http://schemas.openxmlformats.org/officeDocument/2006/relationships/image" Target="../media/image452.png"/><Relationship Id="rId65" Type="http://schemas.openxmlformats.org/officeDocument/2006/relationships/image" Target="../media/image457.svg"/><Relationship Id="rId81" Type="http://schemas.openxmlformats.org/officeDocument/2006/relationships/image" Target="../media/image473.svg"/><Relationship Id="rId86" Type="http://schemas.openxmlformats.org/officeDocument/2006/relationships/image" Target="../media/image478.png"/><Relationship Id="rId130" Type="http://schemas.openxmlformats.org/officeDocument/2006/relationships/image" Target="../media/image522.png"/><Relationship Id="rId135" Type="http://schemas.openxmlformats.org/officeDocument/2006/relationships/image" Target="../media/image527.svg"/><Relationship Id="rId151" Type="http://schemas.openxmlformats.org/officeDocument/2006/relationships/image" Target="../media/image543.svg"/><Relationship Id="rId156" Type="http://schemas.openxmlformats.org/officeDocument/2006/relationships/image" Target="../media/image548.png"/><Relationship Id="rId177" Type="http://schemas.openxmlformats.org/officeDocument/2006/relationships/image" Target="../media/image569.svg"/><Relationship Id="rId172" Type="http://schemas.openxmlformats.org/officeDocument/2006/relationships/image" Target="../media/image564.png"/><Relationship Id="rId13" Type="http://schemas.openxmlformats.org/officeDocument/2006/relationships/image" Target="../media/image405.svg"/><Relationship Id="rId18" Type="http://schemas.openxmlformats.org/officeDocument/2006/relationships/image" Target="../media/image410.png"/><Relationship Id="rId39" Type="http://schemas.openxmlformats.org/officeDocument/2006/relationships/image" Target="../media/image431.svg"/><Relationship Id="rId109" Type="http://schemas.openxmlformats.org/officeDocument/2006/relationships/image" Target="../media/image501.svg"/><Relationship Id="rId34" Type="http://schemas.openxmlformats.org/officeDocument/2006/relationships/image" Target="../media/image426.png"/><Relationship Id="rId50" Type="http://schemas.openxmlformats.org/officeDocument/2006/relationships/image" Target="../media/image442.png"/><Relationship Id="rId55" Type="http://schemas.openxmlformats.org/officeDocument/2006/relationships/image" Target="../media/image447.svg"/><Relationship Id="rId76" Type="http://schemas.openxmlformats.org/officeDocument/2006/relationships/image" Target="../media/image468.png"/><Relationship Id="rId97" Type="http://schemas.openxmlformats.org/officeDocument/2006/relationships/image" Target="../media/image489.svg"/><Relationship Id="rId104" Type="http://schemas.openxmlformats.org/officeDocument/2006/relationships/image" Target="../media/image496.png"/><Relationship Id="rId120" Type="http://schemas.openxmlformats.org/officeDocument/2006/relationships/image" Target="../media/image512.png"/><Relationship Id="rId125" Type="http://schemas.openxmlformats.org/officeDocument/2006/relationships/image" Target="../media/image517.svg"/><Relationship Id="rId141" Type="http://schemas.openxmlformats.org/officeDocument/2006/relationships/image" Target="../media/image533.svg"/><Relationship Id="rId146" Type="http://schemas.openxmlformats.org/officeDocument/2006/relationships/image" Target="../media/image538.png"/><Relationship Id="rId167" Type="http://schemas.openxmlformats.org/officeDocument/2006/relationships/image" Target="../media/image559.svg"/><Relationship Id="rId7" Type="http://schemas.openxmlformats.org/officeDocument/2006/relationships/image" Target="../media/image399.svg"/><Relationship Id="rId71" Type="http://schemas.openxmlformats.org/officeDocument/2006/relationships/image" Target="../media/image463.svg"/><Relationship Id="rId92" Type="http://schemas.openxmlformats.org/officeDocument/2006/relationships/image" Target="../media/image484.png"/><Relationship Id="rId162" Type="http://schemas.openxmlformats.org/officeDocument/2006/relationships/image" Target="../media/image554.png"/><Relationship Id="rId183" Type="http://schemas.openxmlformats.org/officeDocument/2006/relationships/image" Target="../media/image575.svg"/><Relationship Id="rId2" Type="http://schemas.openxmlformats.org/officeDocument/2006/relationships/image" Target="../media/image394.png"/><Relationship Id="rId29" Type="http://schemas.openxmlformats.org/officeDocument/2006/relationships/image" Target="../media/image421.svg"/><Relationship Id="rId24" Type="http://schemas.openxmlformats.org/officeDocument/2006/relationships/image" Target="../media/image416.png"/><Relationship Id="rId40" Type="http://schemas.openxmlformats.org/officeDocument/2006/relationships/image" Target="../media/image432.png"/><Relationship Id="rId45" Type="http://schemas.openxmlformats.org/officeDocument/2006/relationships/image" Target="../media/image437.svg"/><Relationship Id="rId66" Type="http://schemas.openxmlformats.org/officeDocument/2006/relationships/image" Target="../media/image458.png"/><Relationship Id="rId87" Type="http://schemas.openxmlformats.org/officeDocument/2006/relationships/image" Target="../media/image479.svg"/><Relationship Id="rId110" Type="http://schemas.openxmlformats.org/officeDocument/2006/relationships/image" Target="../media/image502.png"/><Relationship Id="rId115" Type="http://schemas.openxmlformats.org/officeDocument/2006/relationships/image" Target="../media/image507.svg"/><Relationship Id="rId131" Type="http://schemas.openxmlformats.org/officeDocument/2006/relationships/image" Target="../media/image523.svg"/><Relationship Id="rId136" Type="http://schemas.openxmlformats.org/officeDocument/2006/relationships/image" Target="../media/image528.png"/><Relationship Id="rId157" Type="http://schemas.openxmlformats.org/officeDocument/2006/relationships/image" Target="../media/image549.svg"/><Relationship Id="rId178" Type="http://schemas.openxmlformats.org/officeDocument/2006/relationships/image" Target="../media/image570.png"/><Relationship Id="rId61" Type="http://schemas.openxmlformats.org/officeDocument/2006/relationships/image" Target="../media/image453.svg"/><Relationship Id="rId82" Type="http://schemas.openxmlformats.org/officeDocument/2006/relationships/image" Target="../media/image474.png"/><Relationship Id="rId152" Type="http://schemas.openxmlformats.org/officeDocument/2006/relationships/image" Target="../media/image544.png"/><Relationship Id="rId173" Type="http://schemas.openxmlformats.org/officeDocument/2006/relationships/image" Target="../media/image565.svg"/><Relationship Id="rId19" Type="http://schemas.openxmlformats.org/officeDocument/2006/relationships/image" Target="../media/image411.svg"/><Relationship Id="rId14" Type="http://schemas.openxmlformats.org/officeDocument/2006/relationships/image" Target="../media/image406.png"/><Relationship Id="rId30" Type="http://schemas.openxmlformats.org/officeDocument/2006/relationships/image" Target="../media/image422.png"/><Relationship Id="rId35" Type="http://schemas.openxmlformats.org/officeDocument/2006/relationships/image" Target="../media/image427.svg"/><Relationship Id="rId56" Type="http://schemas.openxmlformats.org/officeDocument/2006/relationships/image" Target="../media/image448.png"/><Relationship Id="rId77" Type="http://schemas.openxmlformats.org/officeDocument/2006/relationships/image" Target="../media/image469.svg"/><Relationship Id="rId100" Type="http://schemas.openxmlformats.org/officeDocument/2006/relationships/image" Target="../media/image492.png"/><Relationship Id="rId105" Type="http://schemas.openxmlformats.org/officeDocument/2006/relationships/image" Target="../media/image497.svg"/><Relationship Id="rId126" Type="http://schemas.openxmlformats.org/officeDocument/2006/relationships/image" Target="../media/image518.png"/><Relationship Id="rId147" Type="http://schemas.openxmlformats.org/officeDocument/2006/relationships/image" Target="../media/image539.svg"/><Relationship Id="rId168" Type="http://schemas.openxmlformats.org/officeDocument/2006/relationships/image" Target="../media/image560.png"/><Relationship Id="rId8" Type="http://schemas.openxmlformats.org/officeDocument/2006/relationships/image" Target="../media/image400.png"/><Relationship Id="rId51" Type="http://schemas.openxmlformats.org/officeDocument/2006/relationships/image" Target="../media/image443.svg"/><Relationship Id="rId72" Type="http://schemas.openxmlformats.org/officeDocument/2006/relationships/image" Target="../media/image464.png"/><Relationship Id="rId93" Type="http://schemas.openxmlformats.org/officeDocument/2006/relationships/image" Target="../media/image485.svg"/><Relationship Id="rId98" Type="http://schemas.openxmlformats.org/officeDocument/2006/relationships/image" Target="../media/image490.png"/><Relationship Id="rId121" Type="http://schemas.openxmlformats.org/officeDocument/2006/relationships/image" Target="../media/image513.svg"/><Relationship Id="rId142" Type="http://schemas.openxmlformats.org/officeDocument/2006/relationships/image" Target="../media/image534.png"/><Relationship Id="rId163" Type="http://schemas.openxmlformats.org/officeDocument/2006/relationships/image" Target="../media/image555.svg"/><Relationship Id="rId3" Type="http://schemas.openxmlformats.org/officeDocument/2006/relationships/image" Target="../media/image395.svg"/><Relationship Id="rId25" Type="http://schemas.openxmlformats.org/officeDocument/2006/relationships/image" Target="../media/image417.svg"/><Relationship Id="rId46" Type="http://schemas.openxmlformats.org/officeDocument/2006/relationships/image" Target="../media/image438.png"/><Relationship Id="rId67" Type="http://schemas.openxmlformats.org/officeDocument/2006/relationships/image" Target="../media/image459.svg"/><Relationship Id="rId116" Type="http://schemas.openxmlformats.org/officeDocument/2006/relationships/image" Target="../media/image508.png"/><Relationship Id="rId137" Type="http://schemas.openxmlformats.org/officeDocument/2006/relationships/image" Target="../media/image529.svg"/><Relationship Id="rId158" Type="http://schemas.openxmlformats.org/officeDocument/2006/relationships/image" Target="../media/image550.png"/><Relationship Id="rId20" Type="http://schemas.openxmlformats.org/officeDocument/2006/relationships/image" Target="../media/image412.png"/><Relationship Id="rId41" Type="http://schemas.openxmlformats.org/officeDocument/2006/relationships/image" Target="../media/image433.svg"/><Relationship Id="rId62" Type="http://schemas.openxmlformats.org/officeDocument/2006/relationships/image" Target="../media/image454.png"/><Relationship Id="rId83" Type="http://schemas.openxmlformats.org/officeDocument/2006/relationships/image" Target="../media/image475.svg"/><Relationship Id="rId88" Type="http://schemas.openxmlformats.org/officeDocument/2006/relationships/image" Target="../media/image480.png"/><Relationship Id="rId111" Type="http://schemas.openxmlformats.org/officeDocument/2006/relationships/image" Target="../media/image503.svg"/><Relationship Id="rId132" Type="http://schemas.openxmlformats.org/officeDocument/2006/relationships/image" Target="../media/image524.png"/><Relationship Id="rId153" Type="http://schemas.openxmlformats.org/officeDocument/2006/relationships/image" Target="../media/image545.svg"/><Relationship Id="rId174" Type="http://schemas.openxmlformats.org/officeDocument/2006/relationships/image" Target="../media/image566.png"/><Relationship Id="rId179" Type="http://schemas.openxmlformats.org/officeDocument/2006/relationships/image" Target="../media/image571.svg"/><Relationship Id="rId15" Type="http://schemas.openxmlformats.org/officeDocument/2006/relationships/image" Target="../media/image407.svg"/><Relationship Id="rId36" Type="http://schemas.openxmlformats.org/officeDocument/2006/relationships/image" Target="../media/image428.png"/><Relationship Id="rId57" Type="http://schemas.openxmlformats.org/officeDocument/2006/relationships/image" Target="../media/image449.svg"/><Relationship Id="rId106" Type="http://schemas.openxmlformats.org/officeDocument/2006/relationships/image" Target="../media/image498.png"/><Relationship Id="rId127" Type="http://schemas.openxmlformats.org/officeDocument/2006/relationships/image" Target="../media/image519.svg"/><Relationship Id="rId10" Type="http://schemas.openxmlformats.org/officeDocument/2006/relationships/image" Target="../media/image402.png"/><Relationship Id="rId31" Type="http://schemas.openxmlformats.org/officeDocument/2006/relationships/image" Target="../media/image423.svg"/><Relationship Id="rId52" Type="http://schemas.openxmlformats.org/officeDocument/2006/relationships/image" Target="../media/image444.png"/><Relationship Id="rId73" Type="http://schemas.openxmlformats.org/officeDocument/2006/relationships/image" Target="../media/image465.svg"/><Relationship Id="rId78" Type="http://schemas.openxmlformats.org/officeDocument/2006/relationships/image" Target="../media/image470.png"/><Relationship Id="rId94" Type="http://schemas.openxmlformats.org/officeDocument/2006/relationships/image" Target="../media/image486.png"/><Relationship Id="rId99" Type="http://schemas.openxmlformats.org/officeDocument/2006/relationships/image" Target="../media/image491.svg"/><Relationship Id="rId101" Type="http://schemas.openxmlformats.org/officeDocument/2006/relationships/image" Target="../media/image493.svg"/><Relationship Id="rId122" Type="http://schemas.openxmlformats.org/officeDocument/2006/relationships/image" Target="../media/image514.png"/><Relationship Id="rId143" Type="http://schemas.openxmlformats.org/officeDocument/2006/relationships/image" Target="../media/image535.svg"/><Relationship Id="rId148" Type="http://schemas.openxmlformats.org/officeDocument/2006/relationships/image" Target="../media/image540.png"/><Relationship Id="rId164" Type="http://schemas.openxmlformats.org/officeDocument/2006/relationships/image" Target="../media/image556.png"/><Relationship Id="rId169" Type="http://schemas.openxmlformats.org/officeDocument/2006/relationships/image" Target="../media/image561.svg"/><Relationship Id="rId4" Type="http://schemas.openxmlformats.org/officeDocument/2006/relationships/image" Target="../media/image396.png"/><Relationship Id="rId9" Type="http://schemas.openxmlformats.org/officeDocument/2006/relationships/image" Target="../media/image401.svg"/><Relationship Id="rId180" Type="http://schemas.openxmlformats.org/officeDocument/2006/relationships/image" Target="../media/image572.png"/><Relationship Id="rId26" Type="http://schemas.openxmlformats.org/officeDocument/2006/relationships/image" Target="../media/image418.png"/><Relationship Id="rId47" Type="http://schemas.openxmlformats.org/officeDocument/2006/relationships/image" Target="../media/image439.svg"/><Relationship Id="rId68" Type="http://schemas.openxmlformats.org/officeDocument/2006/relationships/image" Target="../media/image460.png"/><Relationship Id="rId89" Type="http://schemas.openxmlformats.org/officeDocument/2006/relationships/image" Target="../media/image481.svg"/><Relationship Id="rId112" Type="http://schemas.openxmlformats.org/officeDocument/2006/relationships/image" Target="../media/image504.png"/><Relationship Id="rId133" Type="http://schemas.openxmlformats.org/officeDocument/2006/relationships/image" Target="../media/image525.svg"/><Relationship Id="rId154" Type="http://schemas.openxmlformats.org/officeDocument/2006/relationships/image" Target="../media/image546.png"/><Relationship Id="rId175" Type="http://schemas.openxmlformats.org/officeDocument/2006/relationships/image" Target="../media/image567.svg"/><Relationship Id="rId16" Type="http://schemas.openxmlformats.org/officeDocument/2006/relationships/image" Target="../media/image408.png"/><Relationship Id="rId37" Type="http://schemas.openxmlformats.org/officeDocument/2006/relationships/image" Target="../media/image429.svg"/><Relationship Id="rId58" Type="http://schemas.openxmlformats.org/officeDocument/2006/relationships/image" Target="../media/image450.png"/><Relationship Id="rId79" Type="http://schemas.openxmlformats.org/officeDocument/2006/relationships/image" Target="../media/image471.svg"/><Relationship Id="rId102" Type="http://schemas.openxmlformats.org/officeDocument/2006/relationships/image" Target="../media/image494.png"/><Relationship Id="rId123" Type="http://schemas.openxmlformats.org/officeDocument/2006/relationships/image" Target="../media/image515.svg"/><Relationship Id="rId144" Type="http://schemas.openxmlformats.org/officeDocument/2006/relationships/image" Target="../media/image536.png"/><Relationship Id="rId90" Type="http://schemas.openxmlformats.org/officeDocument/2006/relationships/image" Target="../media/image482.png"/><Relationship Id="rId165" Type="http://schemas.openxmlformats.org/officeDocument/2006/relationships/image" Target="../media/image557.svg"/><Relationship Id="rId27" Type="http://schemas.openxmlformats.org/officeDocument/2006/relationships/image" Target="../media/image419.svg"/><Relationship Id="rId48" Type="http://schemas.openxmlformats.org/officeDocument/2006/relationships/image" Target="../media/image440.png"/><Relationship Id="rId69" Type="http://schemas.openxmlformats.org/officeDocument/2006/relationships/image" Target="../media/image461.svg"/><Relationship Id="rId113" Type="http://schemas.openxmlformats.org/officeDocument/2006/relationships/image" Target="../media/image505.svg"/><Relationship Id="rId134" Type="http://schemas.openxmlformats.org/officeDocument/2006/relationships/image" Target="../media/image526.png"/><Relationship Id="rId80" Type="http://schemas.openxmlformats.org/officeDocument/2006/relationships/image" Target="../media/image472.png"/><Relationship Id="rId155" Type="http://schemas.openxmlformats.org/officeDocument/2006/relationships/image" Target="../media/image547.svg"/><Relationship Id="rId176" Type="http://schemas.openxmlformats.org/officeDocument/2006/relationships/image" Target="../media/image568.png"/><Relationship Id="rId17" Type="http://schemas.openxmlformats.org/officeDocument/2006/relationships/image" Target="../media/image409.svg"/><Relationship Id="rId38" Type="http://schemas.openxmlformats.org/officeDocument/2006/relationships/image" Target="../media/image430.png"/><Relationship Id="rId59" Type="http://schemas.openxmlformats.org/officeDocument/2006/relationships/image" Target="../media/image451.svg"/><Relationship Id="rId103" Type="http://schemas.openxmlformats.org/officeDocument/2006/relationships/image" Target="../media/image495.svg"/><Relationship Id="rId124" Type="http://schemas.openxmlformats.org/officeDocument/2006/relationships/image" Target="../media/image516.png"/><Relationship Id="rId70" Type="http://schemas.openxmlformats.org/officeDocument/2006/relationships/image" Target="../media/image462.png"/><Relationship Id="rId91" Type="http://schemas.openxmlformats.org/officeDocument/2006/relationships/image" Target="../media/image483.svg"/><Relationship Id="rId145" Type="http://schemas.openxmlformats.org/officeDocument/2006/relationships/image" Target="../media/image537.svg"/><Relationship Id="rId166" Type="http://schemas.openxmlformats.org/officeDocument/2006/relationships/image" Target="../media/image558.png"/><Relationship Id="rId1" Type="http://schemas.openxmlformats.org/officeDocument/2006/relationships/slideLayout" Target="../slideLayouts/slideLayout53.xml"/><Relationship Id="rId28" Type="http://schemas.openxmlformats.org/officeDocument/2006/relationships/image" Target="../media/image420.png"/><Relationship Id="rId49" Type="http://schemas.openxmlformats.org/officeDocument/2006/relationships/image" Target="../media/image441.svg"/><Relationship Id="rId114" Type="http://schemas.openxmlformats.org/officeDocument/2006/relationships/image" Target="../media/image506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21" Type="http://schemas.openxmlformats.org/officeDocument/2006/relationships/image" Target="../media/image593.svg"/><Relationship Id="rId42" Type="http://schemas.openxmlformats.org/officeDocument/2006/relationships/image" Target="../media/image614.png"/><Relationship Id="rId63" Type="http://schemas.openxmlformats.org/officeDocument/2006/relationships/image" Target="../media/image635.svg"/><Relationship Id="rId84" Type="http://schemas.openxmlformats.org/officeDocument/2006/relationships/image" Target="../media/image656.png"/><Relationship Id="rId138" Type="http://schemas.openxmlformats.org/officeDocument/2006/relationships/image" Target="../media/image710.svg"/><Relationship Id="rId159" Type="http://schemas.openxmlformats.org/officeDocument/2006/relationships/image" Target="../media/image731.png"/><Relationship Id="rId170" Type="http://schemas.openxmlformats.org/officeDocument/2006/relationships/image" Target="../media/image742.svg"/><Relationship Id="rId107" Type="http://schemas.openxmlformats.org/officeDocument/2006/relationships/image" Target="../media/image679.png"/><Relationship Id="rId11" Type="http://schemas.openxmlformats.org/officeDocument/2006/relationships/image" Target="../media/image585.svg"/><Relationship Id="rId32" Type="http://schemas.openxmlformats.org/officeDocument/2006/relationships/image" Target="../media/image604.png"/><Relationship Id="rId53" Type="http://schemas.openxmlformats.org/officeDocument/2006/relationships/image" Target="../media/image625.svg"/><Relationship Id="rId74" Type="http://schemas.openxmlformats.org/officeDocument/2006/relationships/image" Target="../media/image646.png"/><Relationship Id="rId128" Type="http://schemas.openxmlformats.org/officeDocument/2006/relationships/image" Target="../media/image700.svg"/><Relationship Id="rId149" Type="http://schemas.openxmlformats.org/officeDocument/2006/relationships/image" Target="../media/image721.png"/><Relationship Id="rId5" Type="http://schemas.openxmlformats.org/officeDocument/2006/relationships/image" Target="../media/image579.svg"/><Relationship Id="rId95" Type="http://schemas.openxmlformats.org/officeDocument/2006/relationships/image" Target="../media/image667.png"/><Relationship Id="rId160" Type="http://schemas.openxmlformats.org/officeDocument/2006/relationships/image" Target="../media/image732.svg"/><Relationship Id="rId181" Type="http://schemas.openxmlformats.org/officeDocument/2006/relationships/image" Target="../media/image753.png"/><Relationship Id="rId22" Type="http://schemas.openxmlformats.org/officeDocument/2006/relationships/image" Target="../media/image594.png"/><Relationship Id="rId43" Type="http://schemas.openxmlformats.org/officeDocument/2006/relationships/image" Target="../media/image615.svg"/><Relationship Id="rId64" Type="http://schemas.openxmlformats.org/officeDocument/2006/relationships/image" Target="../media/image636.png"/><Relationship Id="rId118" Type="http://schemas.openxmlformats.org/officeDocument/2006/relationships/image" Target="../media/image690.svg"/><Relationship Id="rId139" Type="http://schemas.openxmlformats.org/officeDocument/2006/relationships/image" Target="../media/image711.png"/><Relationship Id="rId85" Type="http://schemas.openxmlformats.org/officeDocument/2006/relationships/image" Target="../media/image657.svg"/><Relationship Id="rId150" Type="http://schemas.openxmlformats.org/officeDocument/2006/relationships/image" Target="../media/image722.svg"/><Relationship Id="rId171" Type="http://schemas.openxmlformats.org/officeDocument/2006/relationships/image" Target="../media/image743.png"/><Relationship Id="rId12" Type="http://schemas.openxmlformats.org/officeDocument/2006/relationships/image" Target="../media/image586.png"/><Relationship Id="rId33" Type="http://schemas.openxmlformats.org/officeDocument/2006/relationships/image" Target="../media/image605.svg"/><Relationship Id="rId108" Type="http://schemas.openxmlformats.org/officeDocument/2006/relationships/image" Target="../media/image680.svg"/><Relationship Id="rId129" Type="http://schemas.openxmlformats.org/officeDocument/2006/relationships/image" Target="../media/image701.png"/><Relationship Id="rId54" Type="http://schemas.openxmlformats.org/officeDocument/2006/relationships/image" Target="../media/image626.png"/><Relationship Id="rId75" Type="http://schemas.openxmlformats.org/officeDocument/2006/relationships/image" Target="../media/image647.svg"/><Relationship Id="rId96" Type="http://schemas.openxmlformats.org/officeDocument/2006/relationships/image" Target="../media/image668.svg"/><Relationship Id="rId140" Type="http://schemas.openxmlformats.org/officeDocument/2006/relationships/image" Target="../media/image712.svg"/><Relationship Id="rId161" Type="http://schemas.openxmlformats.org/officeDocument/2006/relationships/image" Target="../media/image733.png"/><Relationship Id="rId182" Type="http://schemas.openxmlformats.org/officeDocument/2006/relationships/image" Target="../media/image754.svg"/><Relationship Id="rId6" Type="http://schemas.openxmlformats.org/officeDocument/2006/relationships/image" Target="../media/image580.png"/><Relationship Id="rId23" Type="http://schemas.openxmlformats.org/officeDocument/2006/relationships/image" Target="../media/image595.svg"/><Relationship Id="rId119" Type="http://schemas.openxmlformats.org/officeDocument/2006/relationships/image" Target="../media/image691.png"/><Relationship Id="rId44" Type="http://schemas.openxmlformats.org/officeDocument/2006/relationships/image" Target="../media/image616.png"/><Relationship Id="rId60" Type="http://schemas.openxmlformats.org/officeDocument/2006/relationships/image" Target="../media/image632.png"/><Relationship Id="rId65" Type="http://schemas.openxmlformats.org/officeDocument/2006/relationships/image" Target="../media/image637.svg"/><Relationship Id="rId81" Type="http://schemas.openxmlformats.org/officeDocument/2006/relationships/image" Target="../media/image653.svg"/><Relationship Id="rId86" Type="http://schemas.openxmlformats.org/officeDocument/2006/relationships/image" Target="../media/image658.png"/><Relationship Id="rId130" Type="http://schemas.openxmlformats.org/officeDocument/2006/relationships/image" Target="../media/image702.svg"/><Relationship Id="rId135" Type="http://schemas.openxmlformats.org/officeDocument/2006/relationships/image" Target="../media/image707.png"/><Relationship Id="rId151" Type="http://schemas.openxmlformats.org/officeDocument/2006/relationships/image" Target="../media/image723.png"/><Relationship Id="rId156" Type="http://schemas.openxmlformats.org/officeDocument/2006/relationships/image" Target="../media/image728.svg"/><Relationship Id="rId177" Type="http://schemas.openxmlformats.org/officeDocument/2006/relationships/image" Target="../media/image749.png"/><Relationship Id="rId172" Type="http://schemas.openxmlformats.org/officeDocument/2006/relationships/image" Target="../media/image744.svg"/><Relationship Id="rId13" Type="http://schemas.openxmlformats.org/officeDocument/2006/relationships/image" Target="../media/image587.svg"/><Relationship Id="rId18" Type="http://schemas.openxmlformats.org/officeDocument/2006/relationships/image" Target="../media/image590.png"/><Relationship Id="rId39" Type="http://schemas.openxmlformats.org/officeDocument/2006/relationships/image" Target="../media/image611.svg"/><Relationship Id="rId109" Type="http://schemas.openxmlformats.org/officeDocument/2006/relationships/image" Target="../media/image681.png"/><Relationship Id="rId34" Type="http://schemas.openxmlformats.org/officeDocument/2006/relationships/image" Target="../media/image606.png"/><Relationship Id="rId50" Type="http://schemas.openxmlformats.org/officeDocument/2006/relationships/image" Target="../media/image622.png"/><Relationship Id="rId55" Type="http://schemas.openxmlformats.org/officeDocument/2006/relationships/image" Target="../media/image627.svg"/><Relationship Id="rId76" Type="http://schemas.openxmlformats.org/officeDocument/2006/relationships/image" Target="../media/image648.png"/><Relationship Id="rId97" Type="http://schemas.openxmlformats.org/officeDocument/2006/relationships/image" Target="../media/image669.png"/><Relationship Id="rId104" Type="http://schemas.openxmlformats.org/officeDocument/2006/relationships/image" Target="../media/image676.svg"/><Relationship Id="rId120" Type="http://schemas.openxmlformats.org/officeDocument/2006/relationships/image" Target="../media/image692.svg"/><Relationship Id="rId125" Type="http://schemas.openxmlformats.org/officeDocument/2006/relationships/image" Target="../media/image697.png"/><Relationship Id="rId141" Type="http://schemas.openxmlformats.org/officeDocument/2006/relationships/image" Target="../media/image713.png"/><Relationship Id="rId146" Type="http://schemas.openxmlformats.org/officeDocument/2006/relationships/image" Target="../media/image718.svg"/><Relationship Id="rId167" Type="http://schemas.openxmlformats.org/officeDocument/2006/relationships/image" Target="../media/image739.png"/><Relationship Id="rId7" Type="http://schemas.openxmlformats.org/officeDocument/2006/relationships/image" Target="../media/image581.svg"/><Relationship Id="rId71" Type="http://schemas.openxmlformats.org/officeDocument/2006/relationships/image" Target="../media/image643.svg"/><Relationship Id="rId92" Type="http://schemas.openxmlformats.org/officeDocument/2006/relationships/image" Target="../media/image664.png"/><Relationship Id="rId162" Type="http://schemas.openxmlformats.org/officeDocument/2006/relationships/image" Target="../media/image734.svg"/><Relationship Id="rId2" Type="http://schemas.openxmlformats.org/officeDocument/2006/relationships/image" Target="../media/image576.png"/><Relationship Id="rId29" Type="http://schemas.openxmlformats.org/officeDocument/2006/relationships/image" Target="../media/image601.svg"/><Relationship Id="rId24" Type="http://schemas.openxmlformats.org/officeDocument/2006/relationships/image" Target="../media/image596.png"/><Relationship Id="rId40" Type="http://schemas.openxmlformats.org/officeDocument/2006/relationships/image" Target="../media/image612.png"/><Relationship Id="rId45" Type="http://schemas.openxmlformats.org/officeDocument/2006/relationships/image" Target="../media/image617.svg"/><Relationship Id="rId66" Type="http://schemas.openxmlformats.org/officeDocument/2006/relationships/image" Target="../media/image638.png"/><Relationship Id="rId87" Type="http://schemas.openxmlformats.org/officeDocument/2006/relationships/image" Target="../media/image659.svg"/><Relationship Id="rId110" Type="http://schemas.openxmlformats.org/officeDocument/2006/relationships/image" Target="../media/image682.svg"/><Relationship Id="rId115" Type="http://schemas.openxmlformats.org/officeDocument/2006/relationships/image" Target="../media/image687.png"/><Relationship Id="rId131" Type="http://schemas.openxmlformats.org/officeDocument/2006/relationships/image" Target="../media/image703.png"/><Relationship Id="rId136" Type="http://schemas.openxmlformats.org/officeDocument/2006/relationships/image" Target="../media/image708.svg"/><Relationship Id="rId157" Type="http://schemas.openxmlformats.org/officeDocument/2006/relationships/image" Target="../media/image729.png"/><Relationship Id="rId178" Type="http://schemas.openxmlformats.org/officeDocument/2006/relationships/image" Target="../media/image750.svg"/><Relationship Id="rId61" Type="http://schemas.openxmlformats.org/officeDocument/2006/relationships/image" Target="../media/image633.svg"/><Relationship Id="rId82" Type="http://schemas.openxmlformats.org/officeDocument/2006/relationships/image" Target="../media/image654.png"/><Relationship Id="rId152" Type="http://schemas.openxmlformats.org/officeDocument/2006/relationships/image" Target="../media/image724.svg"/><Relationship Id="rId173" Type="http://schemas.openxmlformats.org/officeDocument/2006/relationships/image" Target="../media/image745.png"/><Relationship Id="rId19" Type="http://schemas.openxmlformats.org/officeDocument/2006/relationships/image" Target="../media/image591.svg"/><Relationship Id="rId14" Type="http://schemas.openxmlformats.org/officeDocument/2006/relationships/image" Target="../media/image588.png"/><Relationship Id="rId30" Type="http://schemas.openxmlformats.org/officeDocument/2006/relationships/image" Target="../media/image602.png"/><Relationship Id="rId35" Type="http://schemas.openxmlformats.org/officeDocument/2006/relationships/image" Target="../media/image607.svg"/><Relationship Id="rId56" Type="http://schemas.openxmlformats.org/officeDocument/2006/relationships/image" Target="../media/image628.png"/><Relationship Id="rId77" Type="http://schemas.openxmlformats.org/officeDocument/2006/relationships/image" Target="../media/image649.svg"/><Relationship Id="rId100" Type="http://schemas.openxmlformats.org/officeDocument/2006/relationships/image" Target="../media/image672.svg"/><Relationship Id="rId105" Type="http://schemas.openxmlformats.org/officeDocument/2006/relationships/image" Target="../media/image677.png"/><Relationship Id="rId126" Type="http://schemas.openxmlformats.org/officeDocument/2006/relationships/image" Target="../media/image698.svg"/><Relationship Id="rId147" Type="http://schemas.openxmlformats.org/officeDocument/2006/relationships/image" Target="../media/image719.png"/><Relationship Id="rId168" Type="http://schemas.openxmlformats.org/officeDocument/2006/relationships/image" Target="../media/image740.svg"/><Relationship Id="rId8" Type="http://schemas.openxmlformats.org/officeDocument/2006/relationships/image" Target="../media/image582.png"/><Relationship Id="rId51" Type="http://schemas.openxmlformats.org/officeDocument/2006/relationships/image" Target="../media/image623.svg"/><Relationship Id="rId72" Type="http://schemas.openxmlformats.org/officeDocument/2006/relationships/image" Target="../media/image644.png"/><Relationship Id="rId93" Type="http://schemas.openxmlformats.org/officeDocument/2006/relationships/image" Target="../media/image665.svg"/><Relationship Id="rId98" Type="http://schemas.openxmlformats.org/officeDocument/2006/relationships/image" Target="../media/image670.svg"/><Relationship Id="rId121" Type="http://schemas.openxmlformats.org/officeDocument/2006/relationships/image" Target="../media/image693.png"/><Relationship Id="rId142" Type="http://schemas.openxmlformats.org/officeDocument/2006/relationships/image" Target="../media/image714.svg"/><Relationship Id="rId163" Type="http://schemas.openxmlformats.org/officeDocument/2006/relationships/image" Target="../media/image735.png"/><Relationship Id="rId3" Type="http://schemas.openxmlformats.org/officeDocument/2006/relationships/image" Target="../media/image577.svg"/><Relationship Id="rId25" Type="http://schemas.openxmlformats.org/officeDocument/2006/relationships/image" Target="../media/image597.svg"/><Relationship Id="rId46" Type="http://schemas.openxmlformats.org/officeDocument/2006/relationships/image" Target="../media/image618.png"/><Relationship Id="rId67" Type="http://schemas.openxmlformats.org/officeDocument/2006/relationships/image" Target="../media/image639.svg"/><Relationship Id="rId116" Type="http://schemas.openxmlformats.org/officeDocument/2006/relationships/image" Target="../media/image688.svg"/><Relationship Id="rId137" Type="http://schemas.openxmlformats.org/officeDocument/2006/relationships/image" Target="../media/image709.png"/><Relationship Id="rId158" Type="http://schemas.openxmlformats.org/officeDocument/2006/relationships/image" Target="../media/image730.svg"/><Relationship Id="rId20" Type="http://schemas.openxmlformats.org/officeDocument/2006/relationships/image" Target="../media/image592.png"/><Relationship Id="rId41" Type="http://schemas.openxmlformats.org/officeDocument/2006/relationships/image" Target="../media/image613.svg"/><Relationship Id="rId62" Type="http://schemas.openxmlformats.org/officeDocument/2006/relationships/image" Target="../media/image634.png"/><Relationship Id="rId83" Type="http://schemas.openxmlformats.org/officeDocument/2006/relationships/image" Target="../media/image655.svg"/><Relationship Id="rId88" Type="http://schemas.openxmlformats.org/officeDocument/2006/relationships/image" Target="../media/image660.png"/><Relationship Id="rId111" Type="http://schemas.openxmlformats.org/officeDocument/2006/relationships/image" Target="../media/image683.png"/><Relationship Id="rId132" Type="http://schemas.openxmlformats.org/officeDocument/2006/relationships/image" Target="../media/image704.svg"/><Relationship Id="rId153" Type="http://schemas.openxmlformats.org/officeDocument/2006/relationships/image" Target="../media/image725.png"/><Relationship Id="rId174" Type="http://schemas.openxmlformats.org/officeDocument/2006/relationships/image" Target="../media/image746.svg"/><Relationship Id="rId179" Type="http://schemas.openxmlformats.org/officeDocument/2006/relationships/image" Target="../media/image751.png"/><Relationship Id="rId15" Type="http://schemas.openxmlformats.org/officeDocument/2006/relationships/image" Target="../media/image589.svg"/><Relationship Id="rId36" Type="http://schemas.openxmlformats.org/officeDocument/2006/relationships/image" Target="../media/image608.png"/><Relationship Id="rId57" Type="http://schemas.openxmlformats.org/officeDocument/2006/relationships/image" Target="../media/image629.svg"/><Relationship Id="rId106" Type="http://schemas.openxmlformats.org/officeDocument/2006/relationships/image" Target="../media/image678.svg"/><Relationship Id="rId127" Type="http://schemas.openxmlformats.org/officeDocument/2006/relationships/image" Target="../media/image699.png"/><Relationship Id="rId10" Type="http://schemas.openxmlformats.org/officeDocument/2006/relationships/image" Target="../media/image584.png"/><Relationship Id="rId31" Type="http://schemas.openxmlformats.org/officeDocument/2006/relationships/image" Target="../media/image603.svg"/><Relationship Id="rId52" Type="http://schemas.openxmlformats.org/officeDocument/2006/relationships/image" Target="../media/image624.png"/><Relationship Id="rId73" Type="http://schemas.openxmlformats.org/officeDocument/2006/relationships/image" Target="../media/image645.svg"/><Relationship Id="rId78" Type="http://schemas.openxmlformats.org/officeDocument/2006/relationships/image" Target="../media/image650.png"/><Relationship Id="rId94" Type="http://schemas.openxmlformats.org/officeDocument/2006/relationships/image" Target="../media/image666.svg"/><Relationship Id="rId99" Type="http://schemas.openxmlformats.org/officeDocument/2006/relationships/image" Target="../media/image671.png"/><Relationship Id="rId101" Type="http://schemas.openxmlformats.org/officeDocument/2006/relationships/image" Target="../media/image673.png"/><Relationship Id="rId122" Type="http://schemas.openxmlformats.org/officeDocument/2006/relationships/image" Target="../media/image694.svg"/><Relationship Id="rId143" Type="http://schemas.openxmlformats.org/officeDocument/2006/relationships/image" Target="../media/image715.png"/><Relationship Id="rId148" Type="http://schemas.openxmlformats.org/officeDocument/2006/relationships/image" Target="../media/image720.svg"/><Relationship Id="rId164" Type="http://schemas.openxmlformats.org/officeDocument/2006/relationships/image" Target="../media/image736.svg"/><Relationship Id="rId169" Type="http://schemas.openxmlformats.org/officeDocument/2006/relationships/image" Target="../media/image741.png"/><Relationship Id="rId4" Type="http://schemas.openxmlformats.org/officeDocument/2006/relationships/image" Target="../media/image578.png"/><Relationship Id="rId9" Type="http://schemas.openxmlformats.org/officeDocument/2006/relationships/image" Target="../media/image583.svg"/><Relationship Id="rId180" Type="http://schemas.openxmlformats.org/officeDocument/2006/relationships/image" Target="../media/image752.svg"/><Relationship Id="rId26" Type="http://schemas.openxmlformats.org/officeDocument/2006/relationships/image" Target="../media/image598.png"/><Relationship Id="rId47" Type="http://schemas.openxmlformats.org/officeDocument/2006/relationships/image" Target="../media/image619.svg"/><Relationship Id="rId68" Type="http://schemas.openxmlformats.org/officeDocument/2006/relationships/image" Target="../media/image640.png"/><Relationship Id="rId89" Type="http://schemas.openxmlformats.org/officeDocument/2006/relationships/image" Target="../media/image661.svg"/><Relationship Id="rId112" Type="http://schemas.openxmlformats.org/officeDocument/2006/relationships/image" Target="../media/image684.svg"/><Relationship Id="rId133" Type="http://schemas.openxmlformats.org/officeDocument/2006/relationships/image" Target="../media/image705.png"/><Relationship Id="rId154" Type="http://schemas.openxmlformats.org/officeDocument/2006/relationships/image" Target="../media/image726.svg"/><Relationship Id="rId175" Type="http://schemas.openxmlformats.org/officeDocument/2006/relationships/image" Target="../media/image747.png"/><Relationship Id="rId16" Type="http://schemas.openxmlformats.org/officeDocument/2006/relationships/image" Target="../media/image554.png"/><Relationship Id="rId37" Type="http://schemas.openxmlformats.org/officeDocument/2006/relationships/image" Target="../media/image609.svg"/><Relationship Id="rId58" Type="http://schemas.openxmlformats.org/officeDocument/2006/relationships/image" Target="../media/image630.png"/><Relationship Id="rId79" Type="http://schemas.openxmlformats.org/officeDocument/2006/relationships/image" Target="../media/image651.svg"/><Relationship Id="rId102" Type="http://schemas.openxmlformats.org/officeDocument/2006/relationships/image" Target="../media/image674.svg"/><Relationship Id="rId123" Type="http://schemas.openxmlformats.org/officeDocument/2006/relationships/image" Target="../media/image695.png"/><Relationship Id="rId144" Type="http://schemas.openxmlformats.org/officeDocument/2006/relationships/image" Target="../media/image716.svg"/><Relationship Id="rId90" Type="http://schemas.openxmlformats.org/officeDocument/2006/relationships/image" Target="../media/image662.png"/><Relationship Id="rId165" Type="http://schemas.openxmlformats.org/officeDocument/2006/relationships/image" Target="../media/image737.png"/><Relationship Id="rId27" Type="http://schemas.openxmlformats.org/officeDocument/2006/relationships/image" Target="../media/image599.svg"/><Relationship Id="rId48" Type="http://schemas.openxmlformats.org/officeDocument/2006/relationships/image" Target="../media/image620.png"/><Relationship Id="rId69" Type="http://schemas.openxmlformats.org/officeDocument/2006/relationships/image" Target="../media/image641.svg"/><Relationship Id="rId113" Type="http://schemas.openxmlformats.org/officeDocument/2006/relationships/image" Target="../media/image685.png"/><Relationship Id="rId134" Type="http://schemas.openxmlformats.org/officeDocument/2006/relationships/image" Target="../media/image706.svg"/><Relationship Id="rId80" Type="http://schemas.openxmlformats.org/officeDocument/2006/relationships/image" Target="../media/image652.png"/><Relationship Id="rId155" Type="http://schemas.openxmlformats.org/officeDocument/2006/relationships/image" Target="../media/image727.png"/><Relationship Id="rId176" Type="http://schemas.openxmlformats.org/officeDocument/2006/relationships/image" Target="../media/image748.svg"/><Relationship Id="rId17" Type="http://schemas.openxmlformats.org/officeDocument/2006/relationships/image" Target="../media/image555.svg"/><Relationship Id="rId38" Type="http://schemas.openxmlformats.org/officeDocument/2006/relationships/image" Target="../media/image610.png"/><Relationship Id="rId59" Type="http://schemas.openxmlformats.org/officeDocument/2006/relationships/image" Target="../media/image631.svg"/><Relationship Id="rId103" Type="http://schemas.openxmlformats.org/officeDocument/2006/relationships/image" Target="../media/image675.png"/><Relationship Id="rId124" Type="http://schemas.openxmlformats.org/officeDocument/2006/relationships/image" Target="../media/image696.svg"/><Relationship Id="rId70" Type="http://schemas.openxmlformats.org/officeDocument/2006/relationships/image" Target="../media/image642.png"/><Relationship Id="rId91" Type="http://schemas.openxmlformats.org/officeDocument/2006/relationships/image" Target="../media/image663.svg"/><Relationship Id="rId145" Type="http://schemas.openxmlformats.org/officeDocument/2006/relationships/image" Target="../media/image717.png"/><Relationship Id="rId166" Type="http://schemas.openxmlformats.org/officeDocument/2006/relationships/image" Target="../media/image738.svg"/><Relationship Id="rId1" Type="http://schemas.openxmlformats.org/officeDocument/2006/relationships/slideLayout" Target="../slideLayouts/slideLayout53.xml"/><Relationship Id="rId28" Type="http://schemas.openxmlformats.org/officeDocument/2006/relationships/image" Target="../media/image600.png"/><Relationship Id="rId49" Type="http://schemas.openxmlformats.org/officeDocument/2006/relationships/image" Target="../media/image621.svg"/><Relationship Id="rId114" Type="http://schemas.openxmlformats.org/officeDocument/2006/relationships/image" Target="../media/image68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126872-C6B7-74CA-17F4-72E29EBBB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/>
              <a:t>Presentation subtitle</a:t>
            </a:r>
          </a:p>
        </p:txBody>
      </p:sp>
      <p:pic>
        <p:nvPicPr>
          <p:cNvPr id="15" name="Picture Placeholder 14" descr="A person lying on a couch looking at her phone&#10;&#10;Description automatically generated">
            <a:extLst>
              <a:ext uri="{FF2B5EF4-FFF2-40B4-BE49-F238E27FC236}">
                <a16:creationId xmlns:a16="http://schemas.microsoft.com/office/drawing/2014/main" id="{5CF1DBDB-B968-8C77-B120-87D06BC4E1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5500" y="1628770"/>
            <a:ext cx="5761038" cy="5749060"/>
          </a:xfr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D1A06F1-400B-A1F1-1F4F-01B6CD159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529" y="1358577"/>
            <a:ext cx="540385" cy="54038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AEDD746-C981-59E2-57D5-E5FCE56DA3B6}"/>
              </a:ext>
            </a:extLst>
          </p:cNvPr>
          <p:cNvSpPr/>
          <p:nvPr/>
        </p:nvSpPr>
        <p:spPr>
          <a:xfrm>
            <a:off x="6816092" y="5237786"/>
            <a:ext cx="720725" cy="720725"/>
          </a:xfrm>
          <a:prstGeom prst="roundRect">
            <a:avLst>
              <a:gd name="adj" fmla="val 25729"/>
            </a:avLst>
          </a:prstGeom>
          <a:solidFill>
            <a:srgbClr val="FFA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52D4DE-D8B3-D685-4BCE-696414858E1A}"/>
              </a:ext>
            </a:extLst>
          </p:cNvPr>
          <p:cNvSpPr/>
          <p:nvPr/>
        </p:nvSpPr>
        <p:spPr>
          <a:xfrm>
            <a:off x="6456046" y="-539758"/>
            <a:ext cx="1079515" cy="10795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DC69C6-6163-640E-F056-27298FAC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JULY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2EEA9-3C5B-F553-8739-81C40BE9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96169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8E40-5AED-56F3-2FC0-6D5D17EB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6600"/>
              <a:t>Some 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57F83-658E-5325-0E2B-E969AECE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INFOBIP POWERPOINT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5A4FF-5457-3840-4E9A-FBB625D99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3068954"/>
            <a:ext cx="6120783" cy="3060384"/>
          </a:xfrm>
        </p:spPr>
        <p:txBody>
          <a:bodyPr/>
          <a:lstStyle/>
          <a:p>
            <a:r>
              <a:rPr lang="en-GB"/>
              <a:t>Some paragraph bullets</a:t>
            </a:r>
          </a:p>
          <a:p>
            <a:r>
              <a:rPr lang="en-GB"/>
              <a:t>Some paragraph bullets</a:t>
            </a:r>
          </a:p>
          <a:p>
            <a:r>
              <a:rPr lang="en-GB"/>
              <a:t>Some paragraph bullets</a:t>
            </a:r>
          </a:p>
          <a:p>
            <a:r>
              <a:rPr lang="en-GB"/>
              <a:t>Some paragraph bullets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31CE9801-C4BC-1DA7-75BD-633B99ABACD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  <p:txBody>
          <a:bodyPr/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9325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E367302-2DFE-9016-BB53-0C97070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>
                <a:solidFill>
                  <a:schemeClr val="bg1"/>
                </a:solidFill>
              </a:rPr>
              <a:t>Section Break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97235C-991A-F4A8-1989-27A9D455A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7288" y="1017445"/>
            <a:ext cx="2776868" cy="183347"/>
          </a:xfrm>
        </p:spPr>
        <p:txBody>
          <a:bodyPr anchor="ctr"/>
          <a:lstStyle/>
          <a:p>
            <a:pPr algn="r"/>
            <a:r>
              <a:rPr lang="en-HR">
                <a:solidFill>
                  <a:schemeClr val="bg1"/>
                </a:solidFill>
              </a:rPr>
              <a:t>91% of some description text goes here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9B44288-46A4-1FF5-549B-D2DF1144D0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9411"/>
            <a:ext cx="5784171" cy="7030095"/>
          </a:xfrm>
          <a:prstGeom prst="roundRect">
            <a:avLst>
              <a:gd name="adj" fmla="val 5280"/>
            </a:avLst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3FECBA9-31BA-6AF0-4467-D45600244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5082" y="4686362"/>
            <a:ext cx="540385" cy="54038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6AFF39-4F2A-A403-2F38-581059C06AFA}"/>
              </a:ext>
            </a:extLst>
          </p:cNvPr>
          <p:cNvSpPr/>
          <p:nvPr/>
        </p:nvSpPr>
        <p:spPr>
          <a:xfrm>
            <a:off x="2949019" y="5494448"/>
            <a:ext cx="720725" cy="720725"/>
          </a:xfrm>
          <a:prstGeom prst="roundRect">
            <a:avLst>
              <a:gd name="adj" fmla="val 257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F7E5DB-167C-BF54-6F62-44E5FFCFC06B}"/>
              </a:ext>
            </a:extLst>
          </p:cNvPr>
          <p:cNvSpPr/>
          <p:nvPr/>
        </p:nvSpPr>
        <p:spPr>
          <a:xfrm>
            <a:off x="6004326" y="1014517"/>
            <a:ext cx="183347" cy="183347"/>
          </a:xfrm>
          <a:prstGeom prst="roundRect">
            <a:avLst>
              <a:gd name="adj" fmla="val 257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459DF9-A176-633D-26F4-29CEE3903FDF}"/>
              </a:ext>
            </a:extLst>
          </p:cNvPr>
          <p:cNvSpPr/>
          <p:nvPr/>
        </p:nvSpPr>
        <p:spPr>
          <a:xfrm>
            <a:off x="1936737" y="-539758"/>
            <a:ext cx="1079515" cy="1079515"/>
          </a:xfrm>
          <a:prstGeom prst="ellipse">
            <a:avLst/>
          </a:prstGeom>
          <a:solidFill>
            <a:srgbClr val="C8D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45771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E367302-2DFE-9016-BB53-0C97070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Section Break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97235C-991A-F4A8-1989-27A9D455A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4874" y="983282"/>
            <a:ext cx="2776868" cy="183347"/>
          </a:xfrm>
        </p:spPr>
        <p:txBody>
          <a:bodyPr anchor="t"/>
          <a:lstStyle/>
          <a:p>
            <a:pPr algn="r"/>
            <a:r>
              <a:rPr lang="en-HR" sz="1800"/>
              <a:t>91% of some description text goes here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9B44288-46A4-1FF5-549B-D2DF1144D0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3586" y="368300"/>
            <a:ext cx="5784171" cy="7030095"/>
          </a:xfrm>
          <a:prstGeom prst="roundRect">
            <a:avLst>
              <a:gd name="adj" fmla="val 5280"/>
            </a:avLst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3FECBA9-31BA-6AF0-4467-D45600244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5082" y="4686362"/>
            <a:ext cx="540385" cy="54038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6AFF39-4F2A-A403-2F38-581059C06AFA}"/>
              </a:ext>
            </a:extLst>
          </p:cNvPr>
          <p:cNvSpPr/>
          <p:nvPr/>
        </p:nvSpPr>
        <p:spPr>
          <a:xfrm>
            <a:off x="2949019" y="5494448"/>
            <a:ext cx="720725" cy="720725"/>
          </a:xfrm>
          <a:prstGeom prst="roundRect">
            <a:avLst>
              <a:gd name="adj" fmla="val 25729"/>
            </a:avLst>
          </a:prstGeom>
          <a:solidFill>
            <a:srgbClr val="ED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F7E5DB-167C-BF54-6F62-44E5FFCFC06B}"/>
              </a:ext>
            </a:extLst>
          </p:cNvPr>
          <p:cNvSpPr/>
          <p:nvPr/>
        </p:nvSpPr>
        <p:spPr>
          <a:xfrm>
            <a:off x="6001912" y="980354"/>
            <a:ext cx="183347" cy="183347"/>
          </a:xfrm>
          <a:prstGeom prst="roundRect">
            <a:avLst>
              <a:gd name="adj" fmla="val 257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459DF9-A176-633D-26F4-29CEE3903FDF}"/>
              </a:ext>
            </a:extLst>
          </p:cNvPr>
          <p:cNvSpPr/>
          <p:nvPr/>
        </p:nvSpPr>
        <p:spPr>
          <a:xfrm>
            <a:off x="1415402" y="-539758"/>
            <a:ext cx="1079515" cy="1079515"/>
          </a:xfrm>
          <a:prstGeom prst="ellipse">
            <a:avLst/>
          </a:prstGeom>
          <a:solidFill>
            <a:srgbClr val="C8D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0851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FC9-7A4E-1A97-8650-D8125DD9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>
                <a:solidFill>
                  <a:srgbClr val="21151E"/>
                </a:solidFill>
              </a:rPr>
              <a:t>A swarm of numbers is called a trend</a:t>
            </a:r>
            <a:endParaRPr lang="en-HR" sz="8800">
              <a:solidFill>
                <a:srgbClr val="21151E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212D28-B2DE-55D1-A547-33E30E7ECF92}"/>
              </a:ext>
            </a:extLst>
          </p:cNvPr>
          <p:cNvSpPr txBox="1">
            <a:spLocks/>
          </p:cNvSpPr>
          <p:nvPr/>
        </p:nvSpPr>
        <p:spPr>
          <a:xfrm>
            <a:off x="6459378" y="5049207"/>
            <a:ext cx="4680583" cy="126015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spc="-100"/>
              <a:t>more buzz in conversational messaging channels 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E3D38B-062C-9228-0A60-09DFA3864450}"/>
              </a:ext>
            </a:extLst>
          </p:cNvPr>
          <p:cNvSpPr txBox="1">
            <a:spLocks/>
          </p:cNvSpPr>
          <p:nvPr/>
        </p:nvSpPr>
        <p:spPr>
          <a:xfrm>
            <a:off x="5734673" y="2348227"/>
            <a:ext cx="6122064" cy="3061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HR" sz="20300" b="1" spc="-1000"/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138718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C4086C2-324E-7814-91D2-67DB4759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954" y="1448747"/>
            <a:ext cx="6127430" cy="6127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89FC9-7A4E-1A97-8650-D8125DD9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/>
              <a:t>A swarm of numbers is called a trend</a:t>
            </a:r>
            <a:endParaRPr lang="en-HR" sz="88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212D28-B2DE-55D1-A547-33E30E7ECF92}"/>
              </a:ext>
            </a:extLst>
          </p:cNvPr>
          <p:cNvSpPr txBox="1">
            <a:spLocks/>
          </p:cNvSpPr>
          <p:nvPr/>
        </p:nvSpPr>
        <p:spPr>
          <a:xfrm>
            <a:off x="6102649" y="5049207"/>
            <a:ext cx="5394042" cy="126015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spc="-100"/>
              <a:t>more buzz in conversational messaging channels </a:t>
            </a:r>
            <a:endParaRPr lang="en-HR" sz="3200" spc="-10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074554-8BB9-0DF4-A960-2500271F1951}"/>
              </a:ext>
            </a:extLst>
          </p:cNvPr>
          <p:cNvSpPr txBox="1">
            <a:spLocks/>
          </p:cNvSpPr>
          <p:nvPr/>
        </p:nvSpPr>
        <p:spPr>
          <a:xfrm>
            <a:off x="5734673" y="2348227"/>
            <a:ext cx="6122064" cy="3061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HR" sz="20300" b="1" spc="-1000"/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4597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C4086C2-324E-7814-91D2-67DB4759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954" y="1448747"/>
            <a:ext cx="6127430" cy="6127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89FC9-7A4E-1A97-8650-D8125DD9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>
                <a:solidFill>
                  <a:srgbClr val="CBEA99"/>
                </a:solidFill>
              </a:rPr>
              <a:t>A swarm of numbers is called a trend</a:t>
            </a:r>
            <a:endParaRPr lang="en-HR" sz="8800">
              <a:solidFill>
                <a:srgbClr val="CBEA99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212D28-B2DE-55D1-A547-33E30E7ECF92}"/>
              </a:ext>
            </a:extLst>
          </p:cNvPr>
          <p:cNvSpPr txBox="1">
            <a:spLocks/>
          </p:cNvSpPr>
          <p:nvPr/>
        </p:nvSpPr>
        <p:spPr>
          <a:xfrm>
            <a:off x="6102649" y="5049207"/>
            <a:ext cx="5394042" cy="126015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spc="-100"/>
              <a:t>more buzz in conversational messaging channels </a:t>
            </a:r>
            <a:endParaRPr lang="en-HR" sz="3200" spc="-10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074554-8BB9-0DF4-A960-2500271F1951}"/>
              </a:ext>
            </a:extLst>
          </p:cNvPr>
          <p:cNvSpPr txBox="1">
            <a:spLocks/>
          </p:cNvSpPr>
          <p:nvPr/>
        </p:nvSpPr>
        <p:spPr>
          <a:xfrm>
            <a:off x="5734673" y="2348227"/>
            <a:ext cx="6122064" cy="3061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HR" sz="20300" b="1" spc="-1000"/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75948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CE0D-5C2A-0EE7-40B4-EB73CE69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2168524"/>
            <a:ext cx="9359898" cy="3420752"/>
          </a:xfrm>
        </p:spPr>
        <p:txBody>
          <a:bodyPr/>
          <a:lstStyle/>
          <a:p>
            <a:r>
              <a:rPr lang="en-GB" sz="7200"/>
              <a:t>Life is like riding a bicycle.</a:t>
            </a:r>
            <a:br>
              <a:rPr lang="en-GB" sz="7200"/>
            </a:br>
            <a:r>
              <a:rPr lang="en-GB" sz="7200"/>
              <a:t>To keep your balance, you </a:t>
            </a:r>
            <a:r>
              <a:rPr lang="en-GB" sz="7200" b="1"/>
              <a:t>must keep moving.</a:t>
            </a:r>
            <a:endParaRPr lang="en-HR" sz="7200" b="1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8965FE-D442-2656-502E-E219623DACB5}"/>
              </a:ext>
            </a:extLst>
          </p:cNvPr>
          <p:cNvSpPr txBox="1">
            <a:spLocks/>
          </p:cNvSpPr>
          <p:nvPr/>
        </p:nvSpPr>
        <p:spPr>
          <a:xfrm>
            <a:off x="1415402" y="1088701"/>
            <a:ext cx="9361196" cy="54006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spc="300">
                <a:solidFill>
                  <a:schemeClr val="accent1"/>
                </a:solidFill>
              </a:rPr>
              <a:t>ONE SENTENCE QUOTE SLIDE</a:t>
            </a:r>
            <a:endParaRPr lang="en-HR" b="1" spc="3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0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CE0D-5C2A-0EE7-40B4-EB73CE69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2168524"/>
            <a:ext cx="9359898" cy="3420751"/>
          </a:xfrm>
        </p:spPr>
        <p:txBody>
          <a:bodyPr/>
          <a:lstStyle/>
          <a:p>
            <a:r>
              <a:rPr lang="en-GB" sz="7200"/>
              <a:t>Life is like riding a bicycle.</a:t>
            </a:r>
            <a:br>
              <a:rPr lang="en-GB" sz="7200"/>
            </a:br>
            <a:r>
              <a:rPr lang="en-GB" sz="7200"/>
              <a:t>To keep your balance, you </a:t>
            </a:r>
            <a:r>
              <a:rPr lang="en-GB" sz="7200" b="1"/>
              <a:t>must keep moving.</a:t>
            </a:r>
            <a:endParaRPr lang="en-HR" sz="7200" b="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5181F6-D078-C724-BAAD-8CC9F29FF475}"/>
              </a:ext>
            </a:extLst>
          </p:cNvPr>
          <p:cNvSpPr txBox="1">
            <a:spLocks/>
          </p:cNvSpPr>
          <p:nvPr/>
        </p:nvSpPr>
        <p:spPr>
          <a:xfrm>
            <a:off x="1415402" y="1088701"/>
            <a:ext cx="9361196" cy="54006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spc="300">
                <a:solidFill>
                  <a:schemeClr val="tx1"/>
                </a:solidFill>
              </a:rPr>
              <a:t>ONE SENTENCE QUOTE SLIDE</a:t>
            </a:r>
            <a:endParaRPr lang="en-HR" b="1" spc="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7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CE0D-5C2A-0EE7-40B4-EB73CE694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050" y="2168525"/>
            <a:ext cx="9359900" cy="3421063"/>
          </a:xfrm>
        </p:spPr>
        <p:txBody>
          <a:bodyPr/>
          <a:lstStyle/>
          <a:p>
            <a:pPr algn="ctr"/>
            <a:r>
              <a:rPr lang="en-GB" sz="7200">
                <a:solidFill>
                  <a:srgbClr val="FFA8EB"/>
                </a:solidFill>
              </a:rPr>
              <a:t>Life is like riding a bicycle.</a:t>
            </a:r>
            <a:br>
              <a:rPr lang="en-GB" sz="7200">
                <a:solidFill>
                  <a:srgbClr val="FFA8EB"/>
                </a:solidFill>
              </a:rPr>
            </a:br>
            <a:r>
              <a:rPr lang="en-GB" sz="7200">
                <a:solidFill>
                  <a:srgbClr val="FFA8EB"/>
                </a:solidFill>
              </a:rPr>
              <a:t>To keep your balance, you </a:t>
            </a:r>
            <a:r>
              <a:rPr lang="en-GB" sz="7200" b="1">
                <a:solidFill>
                  <a:srgbClr val="FFA8EB"/>
                </a:solidFill>
              </a:rPr>
              <a:t>must keep moving.</a:t>
            </a:r>
            <a:endParaRPr lang="en-HR" sz="7200" b="1">
              <a:solidFill>
                <a:srgbClr val="FFA8EB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8965FE-D442-2656-502E-E219623DACB5}"/>
              </a:ext>
            </a:extLst>
          </p:cNvPr>
          <p:cNvSpPr txBox="1">
            <a:spLocks/>
          </p:cNvSpPr>
          <p:nvPr/>
        </p:nvSpPr>
        <p:spPr>
          <a:xfrm>
            <a:off x="1415402" y="1088701"/>
            <a:ext cx="9361196" cy="54006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spc="300">
                <a:solidFill>
                  <a:schemeClr val="accent1"/>
                </a:solidFill>
              </a:rPr>
              <a:t>ONE SENTENCE QUOTE SLIDE</a:t>
            </a:r>
            <a:endParaRPr lang="en-HR" b="1" spc="3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6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CE0D-5C2A-0EE7-40B4-EB73CE694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050" y="2168525"/>
            <a:ext cx="9359900" cy="3421063"/>
          </a:xfrm>
        </p:spPr>
        <p:txBody>
          <a:bodyPr/>
          <a:lstStyle/>
          <a:p>
            <a:pPr algn="ctr"/>
            <a:r>
              <a:rPr lang="en-GB" sz="7200">
                <a:solidFill>
                  <a:srgbClr val="CBEA99"/>
                </a:solidFill>
              </a:rPr>
              <a:t>Life is like riding a bicycle.</a:t>
            </a:r>
            <a:br>
              <a:rPr lang="en-GB" sz="7200">
                <a:solidFill>
                  <a:srgbClr val="CBEA99"/>
                </a:solidFill>
              </a:rPr>
            </a:br>
            <a:r>
              <a:rPr lang="en-GB" sz="7200">
                <a:solidFill>
                  <a:srgbClr val="CBEA99"/>
                </a:solidFill>
              </a:rPr>
              <a:t>To keep your balance, you </a:t>
            </a:r>
            <a:r>
              <a:rPr lang="en-GB" sz="7200" b="1">
                <a:solidFill>
                  <a:srgbClr val="CBEA99"/>
                </a:solidFill>
              </a:rPr>
              <a:t>must keep moving.</a:t>
            </a:r>
            <a:endParaRPr lang="en-HR" sz="7200" b="1">
              <a:solidFill>
                <a:srgbClr val="CBEA99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8965FE-D442-2656-502E-E219623DACB5}"/>
              </a:ext>
            </a:extLst>
          </p:cNvPr>
          <p:cNvSpPr txBox="1">
            <a:spLocks/>
          </p:cNvSpPr>
          <p:nvPr/>
        </p:nvSpPr>
        <p:spPr>
          <a:xfrm>
            <a:off x="1415402" y="1088701"/>
            <a:ext cx="9361196" cy="54006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B1A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spc="300">
                <a:solidFill>
                  <a:schemeClr val="accent1"/>
                </a:solidFill>
              </a:rPr>
              <a:t>ONE SENTENCE QUOTE SLIDE</a:t>
            </a:r>
            <a:endParaRPr lang="en-HR" b="1" spc="3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5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C15A-5545-B88B-C267-37D407885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/>
              <a:t>Presentation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46D8-B744-2889-37A7-91CAC601E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FB5A6-FD98-3A77-D8C9-A79507429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JULY 2024</a:t>
            </a:r>
          </a:p>
        </p:txBody>
      </p:sp>
      <p:pic>
        <p:nvPicPr>
          <p:cNvPr id="14" name="Picture 13" descr="A person pointing at a screen&#10;&#10;Description automatically generated">
            <a:extLst>
              <a:ext uri="{FF2B5EF4-FFF2-40B4-BE49-F238E27FC236}">
                <a16:creationId xmlns:a16="http://schemas.microsoft.com/office/drawing/2014/main" id="{D461B225-43DE-6CCF-4C24-1B980AC11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309" y="447278"/>
            <a:ext cx="5220667" cy="5963444"/>
          </a:xfrm>
          <a:prstGeom prst="roundRect">
            <a:avLst>
              <a:gd name="adj" fmla="val 11134"/>
            </a:avLst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F1F647-A856-644C-9984-34C01706A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0116" y="1268408"/>
            <a:ext cx="540385" cy="5403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CD9B4D-182D-633E-C93F-E58BB18298E4}"/>
              </a:ext>
            </a:extLst>
          </p:cNvPr>
          <p:cNvSpPr/>
          <p:nvPr/>
        </p:nvSpPr>
        <p:spPr>
          <a:xfrm>
            <a:off x="10056506" y="-397457"/>
            <a:ext cx="1080138" cy="1080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787968-34F6-0371-86EA-F4B2C3F4114E}"/>
              </a:ext>
            </a:extLst>
          </p:cNvPr>
          <p:cNvSpPr/>
          <p:nvPr/>
        </p:nvSpPr>
        <p:spPr>
          <a:xfrm>
            <a:off x="4655816" y="6497637"/>
            <a:ext cx="720725" cy="720725"/>
          </a:xfrm>
          <a:prstGeom prst="roundRect">
            <a:avLst>
              <a:gd name="adj" fmla="val 25729"/>
            </a:avLst>
          </a:prstGeom>
          <a:solidFill>
            <a:srgbClr val="FFA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6286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E28942-D356-404C-69F8-DCE58BF1848F}"/>
              </a:ext>
            </a:extLst>
          </p:cNvPr>
          <p:cNvSpPr txBox="1"/>
          <p:nvPr/>
        </p:nvSpPr>
        <p:spPr>
          <a:xfrm>
            <a:off x="80803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E19FC-F259-1585-9CDE-55D64B7DBC28}"/>
              </a:ext>
            </a:extLst>
          </p:cNvPr>
          <p:cNvSpPr txBox="1"/>
          <p:nvPr/>
        </p:nvSpPr>
        <p:spPr>
          <a:xfrm>
            <a:off x="162217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DA535-147C-9F3E-DD7F-18CE0C95A3C2}"/>
              </a:ext>
            </a:extLst>
          </p:cNvPr>
          <p:cNvSpPr txBox="1"/>
          <p:nvPr/>
        </p:nvSpPr>
        <p:spPr>
          <a:xfrm>
            <a:off x="243631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1E43-66D2-9851-734C-00513746075F}"/>
              </a:ext>
            </a:extLst>
          </p:cNvPr>
          <p:cNvSpPr txBox="1"/>
          <p:nvPr/>
        </p:nvSpPr>
        <p:spPr>
          <a:xfrm>
            <a:off x="325044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2147D-C4C6-1EEC-4AF3-DB6668AB3CE1}"/>
              </a:ext>
            </a:extLst>
          </p:cNvPr>
          <p:cNvSpPr txBox="1"/>
          <p:nvPr/>
        </p:nvSpPr>
        <p:spPr>
          <a:xfrm>
            <a:off x="406458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55D47-0067-A655-98FD-9B8D1A0883FA}"/>
              </a:ext>
            </a:extLst>
          </p:cNvPr>
          <p:cNvSpPr txBox="1"/>
          <p:nvPr/>
        </p:nvSpPr>
        <p:spPr>
          <a:xfrm>
            <a:off x="487871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App Messaging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C23F1-1963-B458-ACED-85C57DBBE171}"/>
              </a:ext>
            </a:extLst>
          </p:cNvPr>
          <p:cNvSpPr txBox="1"/>
          <p:nvPr/>
        </p:nvSpPr>
        <p:spPr>
          <a:xfrm>
            <a:off x="569285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Chat Apps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833FE-DDA0-3B7B-9607-00C93DC78072}"/>
              </a:ext>
            </a:extLst>
          </p:cNvPr>
          <p:cNvSpPr txBox="1"/>
          <p:nvPr/>
        </p:nvSpPr>
        <p:spPr>
          <a:xfrm>
            <a:off x="650699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FB3EB-4171-FFD3-41EF-D6CB603FBC0C}"/>
              </a:ext>
            </a:extLst>
          </p:cNvPr>
          <p:cNvSpPr txBox="1"/>
          <p:nvPr/>
        </p:nvSpPr>
        <p:spPr>
          <a:xfrm>
            <a:off x="732112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4FE0B-DD6F-7BEB-2D53-09E0FB89DBAB}"/>
              </a:ext>
            </a:extLst>
          </p:cNvPr>
          <p:cNvSpPr txBox="1"/>
          <p:nvPr/>
        </p:nvSpPr>
        <p:spPr>
          <a:xfrm>
            <a:off x="813526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Conversations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70214-370A-6876-8384-03BD7E100F8C}"/>
              </a:ext>
            </a:extLst>
          </p:cNvPr>
          <p:cNvSpPr txBox="1"/>
          <p:nvPr/>
        </p:nvSpPr>
        <p:spPr>
          <a:xfrm>
            <a:off x="894939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61609-82A3-79F3-C39F-C73FCAD91683}"/>
              </a:ext>
            </a:extLst>
          </p:cNvPr>
          <p:cNvSpPr txBox="1"/>
          <p:nvPr/>
        </p:nvSpPr>
        <p:spPr>
          <a:xfrm>
            <a:off x="976353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5B2E8-5581-D89D-6A68-686F46BB8480}"/>
              </a:ext>
            </a:extLst>
          </p:cNvPr>
          <p:cNvSpPr txBox="1"/>
          <p:nvPr/>
        </p:nvSpPr>
        <p:spPr>
          <a:xfrm>
            <a:off x="10577667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Analyze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C812A28-E0B6-E738-1575-115B6D04C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38" y="533813"/>
            <a:ext cx="504000" cy="504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FC43C6E-C310-6FCA-CC00-CE0C0CEC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574" y="533813"/>
            <a:ext cx="504000" cy="504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32DF690-4343-E84E-919F-DF7C7BCD4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710" y="533813"/>
            <a:ext cx="504000" cy="504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F63C967-F59D-9F48-90A7-6A4244961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846" y="533813"/>
            <a:ext cx="504000" cy="504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5A0C713-4576-C1F0-1567-E928ABC66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982" y="533813"/>
            <a:ext cx="504000" cy="504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3BE7497-60D8-5DF6-4995-775071A424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3118" y="533813"/>
            <a:ext cx="504000" cy="504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A700314-8DAC-5D40-4B4B-570020EAA9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7254" y="533813"/>
            <a:ext cx="504000" cy="504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495E246-9223-717B-C259-F8C62139A4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1390" y="533813"/>
            <a:ext cx="504000" cy="504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77E06B4-C455-70A5-FE50-851BF597B1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75526" y="533813"/>
            <a:ext cx="504000" cy="504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56A3772-B3DC-132F-E41E-121078DDB7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89662" y="533813"/>
            <a:ext cx="504000" cy="50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B20080C-E02D-A693-D2C8-B2D6F54FBB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3798" y="533813"/>
            <a:ext cx="504000" cy="504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819E880-9384-6B80-23CD-FF2292A44B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17934" y="533813"/>
            <a:ext cx="504000" cy="504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233086C-F0A6-DA60-D256-AF6B20BADC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32070" y="533813"/>
            <a:ext cx="504000" cy="504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358EE31-57D9-5E19-6464-CE3FC1D7FE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2438" y="1346613"/>
            <a:ext cx="504000" cy="504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6884460-22C4-0E9A-0C2B-CB0359CEFA8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76574" y="1346613"/>
            <a:ext cx="504000" cy="504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B4C7D6B-11B6-A8CD-31C3-FC0062882D5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90710" y="1346613"/>
            <a:ext cx="504000" cy="504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6011737-3CF2-DCF7-7FDB-EC39CEA3FD0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4846" y="1346613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73B708-D272-B327-65B7-0BFCEF3D3C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18982" y="1346613"/>
            <a:ext cx="504000" cy="504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7C39A99-495E-6AFF-C4D5-C92A78D30C9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33118" y="1346613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320099A-137E-F3A1-69C1-A2043DAD391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47254" y="1346613"/>
            <a:ext cx="504000" cy="504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574F92B-1DF3-117D-10A2-ED8657FCB2E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61390" y="1346613"/>
            <a:ext cx="504000" cy="504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3E5FEE7-D3AA-30CF-4495-B260729EC8D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75526" y="1346613"/>
            <a:ext cx="504000" cy="504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8E7FCD3-65FA-8081-9E7A-F49B6C443DA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289662" y="1346613"/>
            <a:ext cx="504000" cy="504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945F6C8-280C-7EC8-723B-033826C095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103798" y="1346613"/>
            <a:ext cx="504000" cy="504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8F605C5-8A8F-0D45-494A-B1223FA2D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917934" y="1346613"/>
            <a:ext cx="504000" cy="504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FC66FA0-E446-33AD-22F1-6BEDE88144D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32070" y="1346613"/>
            <a:ext cx="504000" cy="50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D19683-68DD-E264-60EE-8B25245653E4}"/>
              </a:ext>
            </a:extLst>
          </p:cNvPr>
          <p:cNvSpPr txBox="1"/>
          <p:nvPr/>
        </p:nvSpPr>
        <p:spPr>
          <a:xfrm>
            <a:off x="80803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Identity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A8B6AF-92E6-4DAD-85D1-C71BB22AE76B}"/>
              </a:ext>
            </a:extLst>
          </p:cNvPr>
          <p:cNvSpPr txBox="1"/>
          <p:nvPr/>
        </p:nvSpPr>
        <p:spPr>
          <a:xfrm>
            <a:off x="162217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CB2AF-5538-6E25-6682-88A88BB746DD}"/>
              </a:ext>
            </a:extLst>
          </p:cNvPr>
          <p:cNvSpPr txBox="1"/>
          <p:nvPr/>
        </p:nvSpPr>
        <p:spPr>
          <a:xfrm>
            <a:off x="243631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 Lookup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ED3AA3-C930-B44E-E403-91AC56D5F294}"/>
              </a:ext>
            </a:extLst>
          </p:cNvPr>
          <p:cNvSpPr txBox="1"/>
          <p:nvPr/>
        </p:nvSpPr>
        <p:spPr>
          <a:xfrm>
            <a:off x="325044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 Masking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DD907A-2E04-C70C-67CA-50E2A9AF2125}"/>
              </a:ext>
            </a:extLst>
          </p:cNvPr>
          <p:cNvSpPr txBox="1"/>
          <p:nvPr/>
        </p:nvSpPr>
        <p:spPr>
          <a:xfrm>
            <a:off x="406458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USSD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BB37D-0F3C-67AF-612C-93F20A6F5737}"/>
              </a:ext>
            </a:extLst>
          </p:cNvPr>
          <p:cNvSpPr txBox="1"/>
          <p:nvPr/>
        </p:nvSpPr>
        <p:spPr>
          <a:xfrm>
            <a:off x="487871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Things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A1B84C-B334-B43D-8B3B-5CBCC4AE481A}"/>
              </a:ext>
            </a:extLst>
          </p:cNvPr>
          <p:cNvSpPr txBox="1"/>
          <p:nvPr/>
        </p:nvSpPr>
        <p:spPr>
          <a:xfrm>
            <a:off x="569285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Email Validation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C4EAA9-B932-1FB7-7F80-0C97446CDA48}"/>
              </a:ext>
            </a:extLst>
          </p:cNvPr>
          <p:cNvSpPr txBox="1"/>
          <p:nvPr/>
        </p:nvSpPr>
        <p:spPr>
          <a:xfrm>
            <a:off x="650699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IVR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8056D6-93CE-DDA1-58DF-3B0D40C25B7C}"/>
              </a:ext>
            </a:extLst>
          </p:cNvPr>
          <p:cNvSpPr txBox="1"/>
          <p:nvPr/>
        </p:nvSpPr>
        <p:spPr>
          <a:xfrm>
            <a:off x="732112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Web RTC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AEDB97-57EB-425E-5C4A-7A1EE37311D4}"/>
              </a:ext>
            </a:extLst>
          </p:cNvPr>
          <p:cNvSpPr txBox="1"/>
          <p:nvPr/>
        </p:nvSpPr>
        <p:spPr>
          <a:xfrm>
            <a:off x="813526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Broadcast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3237B2-2A14-2FAE-06AA-917C44438F79}"/>
              </a:ext>
            </a:extLst>
          </p:cNvPr>
          <p:cNvSpPr txBox="1"/>
          <p:nvPr/>
        </p:nvSpPr>
        <p:spPr>
          <a:xfrm>
            <a:off x="894939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71C05B-2A0D-5158-E690-838D7BFA3454}"/>
              </a:ext>
            </a:extLst>
          </p:cNvPr>
          <p:cNvSpPr txBox="1"/>
          <p:nvPr/>
        </p:nvSpPr>
        <p:spPr>
          <a:xfrm>
            <a:off x="976353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Failover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26BABA-FA66-A2EE-B909-2F76F5EBA176}"/>
              </a:ext>
            </a:extLst>
          </p:cNvPr>
          <p:cNvSpPr txBox="1"/>
          <p:nvPr/>
        </p:nvSpPr>
        <p:spPr>
          <a:xfrm>
            <a:off x="10577667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Omnichannel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DCC4533A-F5A9-197B-55FE-66D603DD0E7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2438" y="2161000"/>
            <a:ext cx="504000" cy="504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B0668825-3F71-3716-D190-4071AFF0459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76574" y="2161000"/>
            <a:ext cx="504000" cy="5040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187044D6-F9EC-667F-7072-87066295DBF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90710" y="2161000"/>
            <a:ext cx="504000" cy="504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BAF1DB1-FFA4-55D1-2146-B76F6FD1747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04846" y="2161000"/>
            <a:ext cx="504000" cy="504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45A31F1B-08B8-77C3-E0F1-9D606EDBC1B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18982" y="2161000"/>
            <a:ext cx="504000" cy="504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6B7FFE64-CD12-F212-4BF5-FB1C059393D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33118" y="2161000"/>
            <a:ext cx="504000" cy="504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44972D-3C97-94EF-DF24-A522F3364A3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7254" y="2161000"/>
            <a:ext cx="504000" cy="504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D3BE1AD-D9BB-6AD4-E5AB-190985186EC7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61390" y="2161000"/>
            <a:ext cx="504000" cy="504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AED5C15-BF19-D956-7470-A2BAB84560D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75526" y="2161000"/>
            <a:ext cx="504000" cy="504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71A2528-DF3A-3943-58B0-84EC2CA1248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89662" y="2161000"/>
            <a:ext cx="504000" cy="504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84A03709-8B50-1A6B-EB05-C40A6402832D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103798" y="2161000"/>
            <a:ext cx="504000" cy="504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7C98B7E2-4E01-01E0-8217-A5C8C800544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917934" y="2161000"/>
            <a:ext cx="504000" cy="504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D373754-90F7-3793-9FE2-3CB50ADA222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732070" y="2161000"/>
            <a:ext cx="504000" cy="504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04AE502-8D6F-CEEE-CB05-E47F751A55A0}"/>
              </a:ext>
            </a:extLst>
          </p:cNvPr>
          <p:cNvSpPr txBox="1"/>
          <p:nvPr/>
        </p:nvSpPr>
        <p:spPr>
          <a:xfrm>
            <a:off x="80803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CPaaS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490B72-01AE-3AF9-DBBA-A7412E79A843}"/>
              </a:ext>
            </a:extLst>
          </p:cNvPr>
          <p:cNvSpPr txBox="1"/>
          <p:nvPr/>
        </p:nvSpPr>
        <p:spPr>
          <a:xfrm>
            <a:off x="162217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Portal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EAF01E-2CA9-A09F-80DE-6BA2DD37CDFA}"/>
              </a:ext>
            </a:extLst>
          </p:cNvPr>
          <p:cNvSpPr txBox="1"/>
          <p:nvPr/>
        </p:nvSpPr>
        <p:spPr>
          <a:xfrm>
            <a:off x="2436310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Partnership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BD6064-31C5-DE78-75C3-E82A559AF201}"/>
              </a:ext>
            </a:extLst>
          </p:cNvPr>
          <p:cNvSpPr txBox="1"/>
          <p:nvPr/>
        </p:nvSpPr>
        <p:spPr>
          <a:xfrm>
            <a:off x="3250446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FE0C30-C597-3DA0-BCD9-B576C70B4976}"/>
              </a:ext>
            </a:extLst>
          </p:cNvPr>
          <p:cNvSpPr txBox="1"/>
          <p:nvPr/>
        </p:nvSpPr>
        <p:spPr>
          <a:xfrm>
            <a:off x="4064582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Retail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230978-D34B-F061-09BA-6558CD1866BA}"/>
              </a:ext>
            </a:extLst>
          </p:cNvPr>
          <p:cNvSpPr txBox="1"/>
          <p:nvPr/>
        </p:nvSpPr>
        <p:spPr>
          <a:xfrm>
            <a:off x="487871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E-Commerce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85BEE7-41C3-C10A-7E02-7480818B1AEE}"/>
              </a:ext>
            </a:extLst>
          </p:cNvPr>
          <p:cNvSpPr txBox="1"/>
          <p:nvPr/>
        </p:nvSpPr>
        <p:spPr>
          <a:xfrm>
            <a:off x="569285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E108A0-713D-B16E-B444-523E6BE18A86}"/>
              </a:ext>
            </a:extLst>
          </p:cNvPr>
          <p:cNvSpPr txBox="1"/>
          <p:nvPr/>
        </p:nvSpPr>
        <p:spPr>
          <a:xfrm>
            <a:off x="6506990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FCFE9C-7715-9FD0-212C-506AC833B14E}"/>
              </a:ext>
            </a:extLst>
          </p:cNvPr>
          <p:cNvSpPr txBox="1"/>
          <p:nvPr/>
        </p:nvSpPr>
        <p:spPr>
          <a:xfrm>
            <a:off x="7321126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Banking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C560FD-D2DC-AAAD-7134-3BCE133AC12E}"/>
              </a:ext>
            </a:extLst>
          </p:cNvPr>
          <p:cNvSpPr txBox="1"/>
          <p:nvPr/>
        </p:nvSpPr>
        <p:spPr>
          <a:xfrm>
            <a:off x="8135262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Enterprise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97E031-802E-28E1-B1A9-C936A3E9ED14}"/>
              </a:ext>
            </a:extLst>
          </p:cNvPr>
          <p:cNvSpPr txBox="1"/>
          <p:nvPr/>
        </p:nvSpPr>
        <p:spPr>
          <a:xfrm>
            <a:off x="894939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3291E1-9644-8853-D5B6-1A9C23049DA8}"/>
              </a:ext>
            </a:extLst>
          </p:cNvPr>
          <p:cNvSpPr txBox="1"/>
          <p:nvPr/>
        </p:nvSpPr>
        <p:spPr>
          <a:xfrm>
            <a:off x="976353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Ridesharing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8A3D07-573F-5498-FB0A-5D8CE57FC894}"/>
              </a:ext>
            </a:extLst>
          </p:cNvPr>
          <p:cNvSpPr txBox="1"/>
          <p:nvPr/>
        </p:nvSpPr>
        <p:spPr>
          <a:xfrm>
            <a:off x="10577667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Travel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589A8E02-35C4-9832-8FF1-5438DBDAF41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67977" y="2977800"/>
            <a:ext cx="504000" cy="50400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D87D980C-DB86-410B-A144-63CA7D31019A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781651" y="2977800"/>
            <a:ext cx="504000" cy="5040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6BCD444D-3BFA-BA54-4AB3-66C4ADC0B1F4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595325" y="2977800"/>
            <a:ext cx="504000" cy="5040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CBBE867-F049-2BD0-AAD7-88A6C1FC9778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408999" y="2977800"/>
            <a:ext cx="504000" cy="5040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A1BE57E9-7BE8-03B7-0F25-CA79B2535010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22673" y="2977800"/>
            <a:ext cx="504000" cy="504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70897D0D-03D9-F337-D0A4-B049EC2322D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036347" y="2977800"/>
            <a:ext cx="504000" cy="5040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9D7EF104-491E-05BF-5FDD-6FDE54D86F3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850021" y="2977800"/>
            <a:ext cx="504000" cy="504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E58DC04-30CF-654F-D78E-CACCAA5C293E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663695" y="2977800"/>
            <a:ext cx="504000" cy="5040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8C58958-6F0F-615A-1D2A-66206639159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477369" y="2977800"/>
            <a:ext cx="504000" cy="5040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35DFFED0-C7E1-1C90-B1E3-B91BDF99D21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291043" y="2977800"/>
            <a:ext cx="504000" cy="5040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D4B74BF-D245-C8E2-763C-CB1AB8FA95B1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104717" y="2977800"/>
            <a:ext cx="504000" cy="50400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5B078D57-260F-253A-C5E3-13F94C4F489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918391" y="2977800"/>
            <a:ext cx="504000" cy="5040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679E7833-69E2-70B2-FB95-781C2D1849E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0732070" y="2977800"/>
            <a:ext cx="504000" cy="5040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8C80C90B-D3C6-FB7A-60B0-467E460BC810}"/>
              </a:ext>
            </a:extLst>
          </p:cNvPr>
          <p:cNvSpPr txBox="1"/>
          <p:nvPr/>
        </p:nvSpPr>
        <p:spPr>
          <a:xfrm>
            <a:off x="80803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On-Demand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8BBC9C-A7D5-F5CB-1052-083C19D33A30}"/>
              </a:ext>
            </a:extLst>
          </p:cNvPr>
          <p:cNvSpPr txBox="1"/>
          <p:nvPr/>
        </p:nvSpPr>
        <p:spPr>
          <a:xfrm>
            <a:off x="162217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F633EB-8437-B4CA-22C8-4BB0EB2AE319}"/>
              </a:ext>
            </a:extLst>
          </p:cNvPr>
          <p:cNvSpPr txBox="1"/>
          <p:nvPr/>
        </p:nvSpPr>
        <p:spPr>
          <a:xfrm>
            <a:off x="2436310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Service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2CC89B-A093-B602-5E84-481D6357C94F}"/>
              </a:ext>
            </a:extLst>
          </p:cNvPr>
          <p:cNvSpPr txBox="1"/>
          <p:nvPr/>
        </p:nvSpPr>
        <p:spPr>
          <a:xfrm>
            <a:off x="3250446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31BBE1-8F4F-E188-9404-51B4BD1A7583}"/>
              </a:ext>
            </a:extLst>
          </p:cNvPr>
          <p:cNvSpPr txBox="1"/>
          <p:nvPr/>
        </p:nvSpPr>
        <p:spPr>
          <a:xfrm>
            <a:off x="4064582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CBEFDE7-3E98-1C57-2042-5846E88069D9}"/>
              </a:ext>
            </a:extLst>
          </p:cNvPr>
          <p:cNvSpPr txBox="1"/>
          <p:nvPr/>
        </p:nvSpPr>
        <p:spPr>
          <a:xfrm>
            <a:off x="487871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8136F-660A-640B-E9F9-96E6C2623D0D}"/>
              </a:ext>
            </a:extLst>
          </p:cNvPr>
          <p:cNvSpPr txBox="1"/>
          <p:nvPr/>
        </p:nvSpPr>
        <p:spPr>
          <a:xfrm>
            <a:off x="569285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Gaming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A1A4AAC-5741-CF4A-AC84-3F308315DF99}"/>
              </a:ext>
            </a:extLst>
          </p:cNvPr>
          <p:cNvSpPr txBox="1"/>
          <p:nvPr/>
        </p:nvSpPr>
        <p:spPr>
          <a:xfrm>
            <a:off x="6506990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Start-up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4518A1C-E655-9F46-DB7E-0A85D6A74108}"/>
              </a:ext>
            </a:extLst>
          </p:cNvPr>
          <p:cNvSpPr txBox="1"/>
          <p:nvPr/>
        </p:nvSpPr>
        <p:spPr>
          <a:xfrm>
            <a:off x="7321126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871810D-51BB-0FC5-25D3-CA4B875B5907}"/>
              </a:ext>
            </a:extLst>
          </p:cNvPr>
          <p:cNvSpPr txBox="1"/>
          <p:nvPr/>
        </p:nvSpPr>
        <p:spPr>
          <a:xfrm>
            <a:off x="8135262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API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4D20F6-371A-7CEC-5402-3962426B48C2}"/>
              </a:ext>
            </a:extLst>
          </p:cNvPr>
          <p:cNvSpPr txBox="1"/>
          <p:nvPr/>
        </p:nvSpPr>
        <p:spPr>
          <a:xfrm>
            <a:off x="894939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SDK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7B3C860-FA78-797C-A797-19B629004C41}"/>
              </a:ext>
            </a:extLst>
          </p:cNvPr>
          <p:cNvSpPr txBox="1"/>
          <p:nvPr/>
        </p:nvSpPr>
        <p:spPr>
          <a:xfrm>
            <a:off x="976353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3EF520-EF25-644C-6EC3-8A8E8A51B043}"/>
              </a:ext>
            </a:extLst>
          </p:cNvPr>
          <p:cNvSpPr txBox="1"/>
          <p:nvPr/>
        </p:nvSpPr>
        <p:spPr>
          <a:xfrm>
            <a:off x="10577667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API Integration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E44CCFC7-28EA-663E-B5ED-596476AEEA90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62438" y="3788188"/>
            <a:ext cx="504000" cy="5040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235AB321-07D9-0D46-E91E-5A1FBF686A9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776574" y="3788188"/>
            <a:ext cx="504000" cy="504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9E064C8D-0A89-9273-50F1-43746CF5ACF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2590710" y="3788188"/>
            <a:ext cx="504000" cy="5040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2BC576E8-36B1-3A16-60BF-08C85D18B020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3404846" y="3788188"/>
            <a:ext cx="504000" cy="5040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7BAA90AA-A214-E97A-6AC3-E724E3FFC46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218982" y="3788188"/>
            <a:ext cx="504000" cy="5040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F1DDF465-3454-95A1-D2AE-6A62B2BD19B9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033118" y="3788188"/>
            <a:ext cx="504000" cy="504000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2A171AA1-E491-DA46-4CB8-BA209471E392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847254" y="3788188"/>
            <a:ext cx="504000" cy="5040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9BEDC6D4-BD5C-B236-62A7-C0313DF886C7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661390" y="3788188"/>
            <a:ext cx="504000" cy="50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DFB8292E-96A6-278D-BDDE-06F6BC5762D9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75526" y="3788188"/>
            <a:ext cx="504000" cy="50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AE3C9E33-9FBC-FB81-72EA-957A98609741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289662" y="3788188"/>
            <a:ext cx="504000" cy="50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FA550C4C-C374-E66A-3292-857895B88F00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103798" y="3788188"/>
            <a:ext cx="504000" cy="50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48E357C4-64CB-CAC9-D880-0DC3447CEE1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917934" y="3788188"/>
            <a:ext cx="504000" cy="504000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2570AE8-BA21-807B-78CC-A93046359DE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732070" y="3788188"/>
            <a:ext cx="504000" cy="5040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EB4A798F-E07C-3E3A-6FA4-FFAE78AE8C89}"/>
              </a:ext>
            </a:extLst>
          </p:cNvPr>
          <p:cNvSpPr txBox="1"/>
          <p:nvPr/>
        </p:nvSpPr>
        <p:spPr>
          <a:xfrm>
            <a:off x="80803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Phone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5FAFBEF-60DC-1ADD-D008-C88E001443F6}"/>
              </a:ext>
            </a:extLst>
          </p:cNvPr>
          <p:cNvSpPr txBox="1"/>
          <p:nvPr/>
        </p:nvSpPr>
        <p:spPr>
          <a:xfrm>
            <a:off x="162217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Feature Phone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D3D13B1-795A-6B72-379A-FFD9F923E55F}"/>
              </a:ext>
            </a:extLst>
          </p:cNvPr>
          <p:cNvSpPr txBox="1"/>
          <p:nvPr/>
        </p:nvSpPr>
        <p:spPr>
          <a:xfrm>
            <a:off x="2436310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Desktop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33DE390-2E44-EFD2-4007-7C0517A7E1CF}"/>
              </a:ext>
            </a:extLst>
          </p:cNvPr>
          <p:cNvSpPr txBox="1"/>
          <p:nvPr/>
        </p:nvSpPr>
        <p:spPr>
          <a:xfrm>
            <a:off x="3250446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Smart Watch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44851C3-B779-297C-E5E4-8CC982380C90}"/>
              </a:ext>
            </a:extLst>
          </p:cNvPr>
          <p:cNvSpPr txBox="1"/>
          <p:nvPr/>
        </p:nvSpPr>
        <p:spPr>
          <a:xfrm>
            <a:off x="4064582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Landline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A056BC8-32C9-0319-2BEE-88427B3E33CF}"/>
              </a:ext>
            </a:extLst>
          </p:cNvPr>
          <p:cNvSpPr txBox="1"/>
          <p:nvPr/>
        </p:nvSpPr>
        <p:spPr>
          <a:xfrm>
            <a:off x="487871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A1E0CF5-8BEC-EBBF-D1D4-8E62C9BF81D0}"/>
              </a:ext>
            </a:extLst>
          </p:cNvPr>
          <p:cNvSpPr txBox="1"/>
          <p:nvPr/>
        </p:nvSpPr>
        <p:spPr>
          <a:xfrm>
            <a:off x="569285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Global Messaging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DA56F9-120D-33E0-59C2-61FF9245D701}"/>
              </a:ext>
            </a:extLst>
          </p:cNvPr>
          <p:cNvSpPr txBox="1"/>
          <p:nvPr/>
        </p:nvSpPr>
        <p:spPr>
          <a:xfrm>
            <a:off x="6506990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CRM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42A728-DF9A-555D-6F52-6E4A3ADFAC20}"/>
              </a:ext>
            </a:extLst>
          </p:cNvPr>
          <p:cNvSpPr txBox="1"/>
          <p:nvPr/>
        </p:nvSpPr>
        <p:spPr>
          <a:xfrm>
            <a:off x="7321126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EA6940-86C3-97D4-3282-A0DA094A46A4}"/>
              </a:ext>
            </a:extLst>
          </p:cNvPr>
          <p:cNvSpPr txBox="1"/>
          <p:nvPr/>
        </p:nvSpPr>
        <p:spPr>
          <a:xfrm>
            <a:off x="8135262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Product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CD939CF-26A5-3E44-C486-765ECE1A0A97}"/>
              </a:ext>
            </a:extLst>
          </p:cNvPr>
          <p:cNvSpPr txBox="1"/>
          <p:nvPr/>
        </p:nvSpPr>
        <p:spPr>
          <a:xfrm>
            <a:off x="894939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Product Deployment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030E155-5339-84DD-EC1B-5355B4150C8A}"/>
              </a:ext>
            </a:extLst>
          </p:cNvPr>
          <p:cNvSpPr txBox="1"/>
          <p:nvPr/>
        </p:nvSpPr>
        <p:spPr>
          <a:xfrm>
            <a:off x="976353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Scalability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0B67C03-EAF7-F382-4536-559512114087}"/>
              </a:ext>
            </a:extLst>
          </p:cNvPr>
          <p:cNvSpPr txBox="1"/>
          <p:nvPr/>
        </p:nvSpPr>
        <p:spPr>
          <a:xfrm>
            <a:off x="10577667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Consistency</a:t>
            </a: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5E221889-6BA8-BB8F-64EB-9E805AFDC5A8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962438" y="4608987"/>
            <a:ext cx="504000" cy="5040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71F5D1D9-CECC-0CA9-9EE8-5301D67E6E8D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776032" y="4608987"/>
            <a:ext cx="504000" cy="50400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3927FF51-C5B1-249F-0E88-A879860098BF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2589626" y="4608987"/>
            <a:ext cx="504000" cy="5040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6A1F11E4-F45C-DC7C-874F-C6E80280080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3403220" y="4608987"/>
            <a:ext cx="504000" cy="50400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D1D949B0-EBE8-FDE9-4A48-538F1D53AAED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4216814" y="4608987"/>
            <a:ext cx="504000" cy="5040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A0B7A8F8-F2B6-718F-DB04-DBE2F2B77F76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030408" y="4608987"/>
            <a:ext cx="504000" cy="5040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7CCB2E11-5807-0694-6E40-60E35EAD5D5C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5844002" y="4608987"/>
            <a:ext cx="504000" cy="5040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025BF9C3-7979-06A2-A8B5-FB4F3F4DBDC8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657596" y="4608987"/>
            <a:ext cx="504000" cy="50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569B5262-11DC-76DE-DAD9-2AB3924F19F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471190" y="4608987"/>
            <a:ext cx="504000" cy="5040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98C58644-E073-8EBC-D015-6B7BD3632141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284784" y="4608987"/>
            <a:ext cx="504000" cy="5040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D8977E5E-9059-D778-5938-A66151F3B3F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098378" y="4608987"/>
            <a:ext cx="504000" cy="50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90CA5BE-5F23-C2CC-70B7-8456246F613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911972" y="4608987"/>
            <a:ext cx="504000" cy="50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EB77F316-7F77-98DD-92AE-9AA0BEBD692A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10725562" y="4608987"/>
            <a:ext cx="504000" cy="5040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D5E20EC1-BCED-FE17-FD6C-96BB321C4D3A}"/>
              </a:ext>
            </a:extLst>
          </p:cNvPr>
          <p:cNvSpPr txBox="1"/>
          <p:nvPr/>
        </p:nvSpPr>
        <p:spPr>
          <a:xfrm>
            <a:off x="80803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mGate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3EFA935-A9B4-C771-4E4B-DBCE59EABA5F}"/>
              </a:ext>
            </a:extLst>
          </p:cNvPr>
          <p:cNvSpPr txBox="1"/>
          <p:nvPr/>
        </p:nvSpPr>
        <p:spPr>
          <a:xfrm>
            <a:off x="162217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sGate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A0E16BE-A4B7-DD3C-8375-8CB6AC60989D}"/>
              </a:ext>
            </a:extLst>
          </p:cNvPr>
          <p:cNvSpPr txBox="1"/>
          <p:nvPr/>
        </p:nvSpPr>
        <p:spPr>
          <a:xfrm>
            <a:off x="2436310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SDBX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55213DA-400E-1784-4A90-ABDB19E51F61}"/>
              </a:ext>
            </a:extLst>
          </p:cNvPr>
          <p:cNvSpPr txBox="1"/>
          <p:nvPr/>
        </p:nvSpPr>
        <p:spPr>
          <a:xfrm>
            <a:off x="3250446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5105B10-3009-D69A-A141-B05893678170}"/>
              </a:ext>
            </a:extLst>
          </p:cNvPr>
          <p:cNvSpPr txBox="1"/>
          <p:nvPr/>
        </p:nvSpPr>
        <p:spPr>
          <a:xfrm>
            <a:off x="4064582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iGate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EA44F7E-704D-AA4F-97B6-0FA804042562}"/>
              </a:ext>
            </a:extLst>
          </p:cNvPr>
          <p:cNvSpPr txBox="1"/>
          <p:nvPr/>
        </p:nvSpPr>
        <p:spPr>
          <a:xfrm>
            <a:off x="487871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FA7B510-14C1-CC9C-E639-001BD8739C8B}"/>
              </a:ext>
            </a:extLst>
          </p:cNvPr>
          <p:cNvSpPr txBox="1"/>
          <p:nvPr/>
        </p:nvSpPr>
        <p:spPr>
          <a:xfrm>
            <a:off x="569285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SIM Card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9AB5419-BEF4-A328-2616-31D6431FCD64}"/>
              </a:ext>
            </a:extLst>
          </p:cNvPr>
          <p:cNvSpPr txBox="1"/>
          <p:nvPr/>
        </p:nvSpPr>
        <p:spPr>
          <a:xfrm>
            <a:off x="6506990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E9CFC7A-D7D7-1971-AADF-7AE6624694E7}"/>
              </a:ext>
            </a:extLst>
          </p:cNvPr>
          <p:cNvSpPr txBox="1"/>
          <p:nvPr/>
        </p:nvSpPr>
        <p:spPr>
          <a:xfrm>
            <a:off x="7321126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Send Speed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02E615-E4D5-5D9F-20A4-2F65489715F4}"/>
              </a:ext>
            </a:extLst>
          </p:cNvPr>
          <p:cNvSpPr txBox="1"/>
          <p:nvPr/>
        </p:nvSpPr>
        <p:spPr>
          <a:xfrm>
            <a:off x="8135262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Routing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4880F1C-54AB-8FA3-87E1-3FEA87640061}"/>
              </a:ext>
            </a:extLst>
          </p:cNvPr>
          <p:cNvSpPr txBox="1"/>
          <p:nvPr/>
        </p:nvSpPr>
        <p:spPr>
          <a:xfrm>
            <a:off x="894939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24 Hour Support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09CD753-624B-D4B6-134E-F528D3312E0D}"/>
              </a:ext>
            </a:extLst>
          </p:cNvPr>
          <p:cNvSpPr txBox="1"/>
          <p:nvPr/>
        </p:nvSpPr>
        <p:spPr>
          <a:xfrm>
            <a:off x="976353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Core Performance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0961BF8-F7A0-41FD-7E3A-442F23210D64}"/>
              </a:ext>
            </a:extLst>
          </p:cNvPr>
          <p:cNvSpPr txBox="1"/>
          <p:nvPr/>
        </p:nvSpPr>
        <p:spPr>
          <a:xfrm>
            <a:off x="10577667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Core Administration</a:t>
            </a: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8FB3052B-E7E0-AB03-829D-FDC223421840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62438" y="5431628"/>
            <a:ext cx="504000" cy="5040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0AF9AE1D-FA4A-580F-573C-8C4B932ECFD0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1776837" y="5431628"/>
            <a:ext cx="504000" cy="504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226CF205-6B35-815D-E28A-4C274034DC61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2591236" y="5431628"/>
            <a:ext cx="504000" cy="5040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C4C42D60-3D4A-CD4F-2669-1F5CBA8B298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3405635" y="5431628"/>
            <a:ext cx="504000" cy="50400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F6532525-E822-EF1E-14AA-AA3DBAB64928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4220034" y="5431628"/>
            <a:ext cx="504000" cy="5040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84C7DA81-CB26-5499-3F1E-113406E20F3D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5034433" y="5431628"/>
            <a:ext cx="504000" cy="504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88412E0D-3442-8C0B-2A96-7A5EC5F0267C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848832" y="5431628"/>
            <a:ext cx="504000" cy="50400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D03F4211-A58D-39C6-3F62-C7630C5C55E0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6663231" y="5431628"/>
            <a:ext cx="504000" cy="504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B03D267A-29C3-CDDD-13ED-6F66719DAC22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7477630" y="5431628"/>
            <a:ext cx="504000" cy="504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1FBB02A7-AE54-A741-C4B0-C3BCD28FF6FC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8292029" y="5431628"/>
            <a:ext cx="504000" cy="50400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54FFBF2E-F2FC-6F06-6212-8AE0D94C2EF2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9106428" y="5431628"/>
            <a:ext cx="504000" cy="504000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834D824F-6094-E3A4-C2B2-FA6BA819F287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9920827" y="5431628"/>
            <a:ext cx="504000" cy="50400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DDE5F61E-07C9-E409-B6A3-DBB36D9849F5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10735225" y="5431628"/>
            <a:ext cx="504000" cy="504000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772D0F19-9D75-A7E8-F2C0-14F2259A125A}"/>
              </a:ext>
            </a:extLst>
          </p:cNvPr>
          <p:cNvSpPr txBox="1"/>
          <p:nvPr/>
        </p:nvSpPr>
        <p:spPr>
          <a:xfrm>
            <a:off x="80803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Fraudster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0B23C65-4100-A560-DE48-5E8B85B84BAA}"/>
              </a:ext>
            </a:extLst>
          </p:cNvPr>
          <p:cNvSpPr txBox="1"/>
          <p:nvPr/>
        </p:nvSpPr>
        <p:spPr>
          <a:xfrm>
            <a:off x="162217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Password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B475001-CCBE-F7FB-1662-F4E33CE4E07F}"/>
              </a:ext>
            </a:extLst>
          </p:cNvPr>
          <p:cNvSpPr txBox="1"/>
          <p:nvPr/>
        </p:nvSpPr>
        <p:spPr>
          <a:xfrm>
            <a:off x="2436310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Anonymize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45B2DE7-509C-06B3-4081-4B611EBCD86F}"/>
              </a:ext>
            </a:extLst>
          </p:cNvPr>
          <p:cNvSpPr txBox="1"/>
          <p:nvPr/>
        </p:nvSpPr>
        <p:spPr>
          <a:xfrm>
            <a:off x="3250446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Malware Protection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538FFB8-0E47-F428-705F-73FDC285E278}"/>
              </a:ext>
            </a:extLst>
          </p:cNvPr>
          <p:cNvSpPr txBox="1"/>
          <p:nvPr/>
        </p:nvSpPr>
        <p:spPr>
          <a:xfrm>
            <a:off x="4064582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1B890F-FF1F-655D-0028-3C9415C5399E}"/>
              </a:ext>
            </a:extLst>
          </p:cNvPr>
          <p:cNvSpPr txBox="1"/>
          <p:nvPr/>
        </p:nvSpPr>
        <p:spPr>
          <a:xfrm>
            <a:off x="487871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Phishing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F9472B7-C312-8D75-2D4F-D84CCE8B4560}"/>
              </a:ext>
            </a:extLst>
          </p:cNvPr>
          <p:cNvSpPr txBox="1"/>
          <p:nvPr/>
        </p:nvSpPr>
        <p:spPr>
          <a:xfrm>
            <a:off x="569285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Malware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000978B-9D71-A714-7280-84A19642758E}"/>
              </a:ext>
            </a:extLst>
          </p:cNvPr>
          <p:cNvSpPr txBox="1"/>
          <p:nvPr/>
        </p:nvSpPr>
        <p:spPr>
          <a:xfrm>
            <a:off x="6506990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07348E7-AD68-2A16-81A8-24F6C703D430}"/>
              </a:ext>
            </a:extLst>
          </p:cNvPr>
          <p:cNvSpPr txBox="1"/>
          <p:nvPr/>
        </p:nvSpPr>
        <p:spPr>
          <a:xfrm>
            <a:off x="7321126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Financial Security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52ECEA-0A02-0701-8856-DBA1447827A2}"/>
              </a:ext>
            </a:extLst>
          </p:cNvPr>
          <p:cNvSpPr txBox="1"/>
          <p:nvPr/>
        </p:nvSpPr>
        <p:spPr>
          <a:xfrm>
            <a:off x="8135262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Security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60C0CE1-6773-553A-9496-620507178371}"/>
              </a:ext>
            </a:extLst>
          </p:cNvPr>
          <p:cNvSpPr txBox="1"/>
          <p:nvPr/>
        </p:nvSpPr>
        <p:spPr>
          <a:xfrm>
            <a:off x="894939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Time Lock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DC5371C-C5EF-4D94-2A12-958BA227D4CF}"/>
              </a:ext>
            </a:extLst>
          </p:cNvPr>
          <p:cNvSpPr txBox="1"/>
          <p:nvPr/>
        </p:nvSpPr>
        <p:spPr>
          <a:xfrm>
            <a:off x="976353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Lock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54EF97D-9191-66C4-C0D7-CCE7E627503F}"/>
              </a:ext>
            </a:extLst>
          </p:cNvPr>
          <p:cNvSpPr txBox="1"/>
          <p:nvPr/>
        </p:nvSpPr>
        <p:spPr>
          <a:xfrm>
            <a:off x="10577667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Unlock</a:t>
            </a:r>
          </a:p>
        </p:txBody>
      </p:sp>
      <p:pic>
        <p:nvPicPr>
          <p:cNvPr id="184" name="Graphic 183">
            <a:extLst>
              <a:ext uri="{FF2B5EF4-FFF2-40B4-BE49-F238E27FC236}">
                <a16:creationId xmlns:a16="http://schemas.microsoft.com/office/drawing/2014/main" id="{8DE8CD9D-8BBF-EC9F-17A7-A5AAB70D95B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613079" y="4750876"/>
            <a:ext cx="504000" cy="504000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8D3DA14B-8B57-4DC3-751F-A4A03E97D15C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89143" y="2302889"/>
            <a:ext cx="504000" cy="504000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4A80E5E2-7F17-8202-4011-182E3452C68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546735" y="2302889"/>
            <a:ext cx="504000" cy="504000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7C293994-A24A-2F0B-2334-5989F8B2587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803279" y="2302889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>
            <a:extLst>
              <a:ext uri="{FF2B5EF4-FFF2-40B4-BE49-F238E27FC236}">
                <a16:creationId xmlns:a16="http://schemas.microsoft.com/office/drawing/2014/main" id="{5EA2C340-345A-ABB3-4E45-D6D8C5413B5C}"/>
              </a:ext>
            </a:extLst>
          </p:cNvPr>
          <p:cNvSpPr txBox="1"/>
          <p:nvPr/>
        </p:nvSpPr>
        <p:spPr>
          <a:xfrm>
            <a:off x="80803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User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0BC5551-0873-DE76-5D9A-B9D90FDE8350}"/>
              </a:ext>
            </a:extLst>
          </p:cNvPr>
          <p:cNvSpPr txBox="1"/>
          <p:nvPr/>
        </p:nvSpPr>
        <p:spPr>
          <a:xfrm>
            <a:off x="162217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User Details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FD977EE-9C71-0738-87A9-08541845100D}"/>
              </a:ext>
            </a:extLst>
          </p:cNvPr>
          <p:cNvSpPr txBox="1"/>
          <p:nvPr/>
        </p:nvSpPr>
        <p:spPr>
          <a:xfrm>
            <a:off x="243631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A85D3B1-25D0-B193-6EC9-A45BDFF00261}"/>
              </a:ext>
            </a:extLst>
          </p:cNvPr>
          <p:cNvSpPr txBox="1"/>
          <p:nvPr/>
        </p:nvSpPr>
        <p:spPr>
          <a:xfrm>
            <a:off x="325044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Convert Customers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5E71E35-87B6-3407-9068-0E107CCCCE43}"/>
              </a:ext>
            </a:extLst>
          </p:cNvPr>
          <p:cNvSpPr txBox="1"/>
          <p:nvPr/>
        </p:nvSpPr>
        <p:spPr>
          <a:xfrm>
            <a:off x="406458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Biometrics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3F526C8-4B5D-656D-78A3-38873DE6E6A8}"/>
              </a:ext>
            </a:extLst>
          </p:cNvPr>
          <p:cNvSpPr txBox="1"/>
          <p:nvPr/>
        </p:nvSpPr>
        <p:spPr>
          <a:xfrm>
            <a:off x="487871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Voice Biometrics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A4BAD58-8008-E6A9-3185-8A73F32220CC}"/>
              </a:ext>
            </a:extLst>
          </p:cNvPr>
          <p:cNvSpPr txBox="1"/>
          <p:nvPr/>
        </p:nvSpPr>
        <p:spPr>
          <a:xfrm>
            <a:off x="569285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Authenticate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B964332-A89B-A772-E56C-2091A937D4BA}"/>
              </a:ext>
            </a:extLst>
          </p:cNvPr>
          <p:cNvSpPr txBox="1"/>
          <p:nvPr/>
        </p:nvSpPr>
        <p:spPr>
          <a:xfrm>
            <a:off x="650699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Anonymize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CF067E3-7E3E-98AF-9B3B-C2677193F9FE}"/>
              </a:ext>
            </a:extLst>
          </p:cNvPr>
          <p:cNvSpPr txBox="1"/>
          <p:nvPr/>
        </p:nvSpPr>
        <p:spPr>
          <a:xfrm>
            <a:off x="732112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Loyalty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7B7685B-C363-A064-864B-175C24266D6F}"/>
              </a:ext>
            </a:extLst>
          </p:cNvPr>
          <p:cNvSpPr txBox="1"/>
          <p:nvPr/>
        </p:nvSpPr>
        <p:spPr>
          <a:xfrm>
            <a:off x="813526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Experience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16EBB52-BE6B-8E6C-68D2-C2FD85DA31D6}"/>
              </a:ext>
            </a:extLst>
          </p:cNvPr>
          <p:cNvSpPr txBox="1"/>
          <p:nvPr/>
        </p:nvSpPr>
        <p:spPr>
          <a:xfrm>
            <a:off x="894939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Satisfaction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9D73D6E-D6A8-61C7-6744-93A67C4AB328}"/>
              </a:ext>
            </a:extLst>
          </p:cNvPr>
          <p:cNvSpPr txBox="1"/>
          <p:nvPr/>
        </p:nvSpPr>
        <p:spPr>
          <a:xfrm>
            <a:off x="976353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Heart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43EBDD6-1A1A-63A7-8D67-51921F2A4067}"/>
              </a:ext>
            </a:extLst>
          </p:cNvPr>
          <p:cNvSpPr txBox="1"/>
          <p:nvPr/>
        </p:nvSpPr>
        <p:spPr>
          <a:xfrm>
            <a:off x="10577667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Promotion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B2437AB1-105D-F89A-CD27-11D6BC87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38" y="533813"/>
            <a:ext cx="504000" cy="504000"/>
          </a:xfrm>
          <a:prstGeom prst="rect">
            <a:avLst/>
          </a:prstGeom>
        </p:spPr>
      </p:pic>
      <p:pic>
        <p:nvPicPr>
          <p:cNvPr id="198" name="Graphic 197">
            <a:extLst>
              <a:ext uri="{FF2B5EF4-FFF2-40B4-BE49-F238E27FC236}">
                <a16:creationId xmlns:a16="http://schemas.microsoft.com/office/drawing/2014/main" id="{CF2F6E11-651B-AD36-C418-507F2688A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574" y="533813"/>
            <a:ext cx="504000" cy="504000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1C7CCCB9-615C-133C-9F9B-E01624FA5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710" y="533813"/>
            <a:ext cx="504000" cy="504000"/>
          </a:xfrm>
          <a:prstGeom prst="rect">
            <a:avLst/>
          </a:prstGeom>
        </p:spPr>
      </p:pic>
      <p:pic>
        <p:nvPicPr>
          <p:cNvPr id="200" name="Graphic 199">
            <a:extLst>
              <a:ext uri="{FF2B5EF4-FFF2-40B4-BE49-F238E27FC236}">
                <a16:creationId xmlns:a16="http://schemas.microsoft.com/office/drawing/2014/main" id="{BDE71174-24D4-D1ED-9C63-6365CF570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846" y="533813"/>
            <a:ext cx="504000" cy="504000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3FB7AF93-0B70-6E9E-CE5F-3377965DD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982" y="533813"/>
            <a:ext cx="504000" cy="504000"/>
          </a:xfrm>
          <a:prstGeom prst="rect">
            <a:avLst/>
          </a:prstGeom>
        </p:spPr>
      </p:pic>
      <p:pic>
        <p:nvPicPr>
          <p:cNvPr id="202" name="Graphic 201">
            <a:extLst>
              <a:ext uri="{FF2B5EF4-FFF2-40B4-BE49-F238E27FC236}">
                <a16:creationId xmlns:a16="http://schemas.microsoft.com/office/drawing/2014/main" id="{22E3EE12-EDBD-41BD-6F99-73A1DB1287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3118" y="533813"/>
            <a:ext cx="504000" cy="504000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41949B6D-7475-9E98-F740-75F5B78AAE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7254" y="533813"/>
            <a:ext cx="504000" cy="504000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672D8578-BD41-EE73-1202-2E372D5DCE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1390" y="533813"/>
            <a:ext cx="504000" cy="504000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DFDA7D05-985E-D9EF-BD1A-35F6B87A5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75526" y="533813"/>
            <a:ext cx="504000" cy="504000"/>
          </a:xfrm>
          <a:prstGeom prst="rect">
            <a:avLst/>
          </a:prstGeom>
        </p:spPr>
      </p:pic>
      <p:pic>
        <p:nvPicPr>
          <p:cNvPr id="206" name="Graphic 205">
            <a:extLst>
              <a:ext uri="{FF2B5EF4-FFF2-40B4-BE49-F238E27FC236}">
                <a16:creationId xmlns:a16="http://schemas.microsoft.com/office/drawing/2014/main" id="{79AD7842-2F7A-86FD-9C01-310A0386D8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89662" y="533813"/>
            <a:ext cx="504000" cy="504000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B94CCB4D-3589-3D4D-E964-8FF43367D4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3798" y="533813"/>
            <a:ext cx="504000" cy="504000"/>
          </a:xfrm>
          <a:prstGeom prst="rect">
            <a:avLst/>
          </a:prstGeom>
        </p:spPr>
      </p:pic>
      <p:pic>
        <p:nvPicPr>
          <p:cNvPr id="208" name="Graphic 207">
            <a:extLst>
              <a:ext uri="{FF2B5EF4-FFF2-40B4-BE49-F238E27FC236}">
                <a16:creationId xmlns:a16="http://schemas.microsoft.com/office/drawing/2014/main" id="{27D8DBC8-6ED1-CB79-7000-6D881073C6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17934" y="533813"/>
            <a:ext cx="504000" cy="504000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F8B0A642-6E15-33AA-62B0-BB0253D81FE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32067" y="533813"/>
            <a:ext cx="504000" cy="504000"/>
          </a:xfrm>
          <a:prstGeom prst="rect">
            <a:avLst/>
          </a:pr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865A62E9-221B-4467-6B46-D4FDC4AF6E4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2438" y="1346613"/>
            <a:ext cx="504000" cy="504000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54B351E3-CA3D-6807-7CA4-F05DEFF6625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76574" y="1346613"/>
            <a:ext cx="504000" cy="504000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46AEFD64-116C-32B8-BF03-8A5D269AF92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90710" y="1346613"/>
            <a:ext cx="504000" cy="504000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A2A9509B-3CD9-5214-91D3-7E987D7D814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4846" y="1346613"/>
            <a:ext cx="504000" cy="504000"/>
          </a:xfrm>
          <a:prstGeom prst="rect">
            <a:avLst/>
          </a:prstGeom>
        </p:spPr>
      </p:pic>
      <p:pic>
        <p:nvPicPr>
          <p:cNvPr id="214" name="Graphic 213">
            <a:extLst>
              <a:ext uri="{FF2B5EF4-FFF2-40B4-BE49-F238E27FC236}">
                <a16:creationId xmlns:a16="http://schemas.microsoft.com/office/drawing/2014/main" id="{F9DFC9BD-85C4-B8FA-80D5-15DE2762E47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18982" y="1346613"/>
            <a:ext cx="504000" cy="504000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B27C524B-340D-57DC-C619-A6EBE51DD3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33118" y="1346613"/>
            <a:ext cx="504000" cy="504000"/>
          </a:xfrm>
          <a:prstGeom prst="rect">
            <a:avLst/>
          </a:prstGeom>
        </p:spPr>
      </p:pic>
      <p:pic>
        <p:nvPicPr>
          <p:cNvPr id="216" name="Graphic 215">
            <a:extLst>
              <a:ext uri="{FF2B5EF4-FFF2-40B4-BE49-F238E27FC236}">
                <a16:creationId xmlns:a16="http://schemas.microsoft.com/office/drawing/2014/main" id="{F11E65D6-B8B5-EA38-ADCE-BDC323B5CD3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47254" y="1346613"/>
            <a:ext cx="504000" cy="504000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E15E30B0-9F51-920D-4559-966C8F40C07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61390" y="1346613"/>
            <a:ext cx="504000" cy="504000"/>
          </a:xfrm>
          <a:prstGeom prst="rect">
            <a:avLst/>
          </a:prstGeom>
        </p:spPr>
      </p:pic>
      <p:pic>
        <p:nvPicPr>
          <p:cNvPr id="218" name="Graphic 217">
            <a:extLst>
              <a:ext uri="{FF2B5EF4-FFF2-40B4-BE49-F238E27FC236}">
                <a16:creationId xmlns:a16="http://schemas.microsoft.com/office/drawing/2014/main" id="{2C55605B-00EC-98B8-0CCA-218F7F72BFC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75526" y="1346613"/>
            <a:ext cx="504000" cy="504000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0B5F1E3D-353D-72D8-6106-1C5C879B14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289662" y="1346613"/>
            <a:ext cx="504000" cy="504000"/>
          </a:xfrm>
          <a:prstGeom prst="rect">
            <a:avLst/>
          </a:prstGeom>
        </p:spPr>
      </p:pic>
      <p:pic>
        <p:nvPicPr>
          <p:cNvPr id="220" name="Graphic 219">
            <a:extLst>
              <a:ext uri="{FF2B5EF4-FFF2-40B4-BE49-F238E27FC236}">
                <a16:creationId xmlns:a16="http://schemas.microsoft.com/office/drawing/2014/main" id="{4993ED97-796F-00F2-B983-6AF3F372EAB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103798" y="1346613"/>
            <a:ext cx="504000" cy="504000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C0C7F889-1BD0-ED9C-4448-2F59BAAACA4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917934" y="1346613"/>
            <a:ext cx="504000" cy="504000"/>
          </a:xfrm>
          <a:prstGeom prst="rect">
            <a:avLst/>
          </a:prstGeom>
        </p:spPr>
      </p:pic>
      <p:pic>
        <p:nvPicPr>
          <p:cNvPr id="222" name="Graphic 221">
            <a:extLst>
              <a:ext uri="{FF2B5EF4-FFF2-40B4-BE49-F238E27FC236}">
                <a16:creationId xmlns:a16="http://schemas.microsoft.com/office/drawing/2014/main" id="{61780D0C-C21B-E640-140B-A71AE07753B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32067" y="1346613"/>
            <a:ext cx="504000" cy="504000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id="{621F6D77-1EFE-0449-344A-AE39BEE75BA6}"/>
              </a:ext>
            </a:extLst>
          </p:cNvPr>
          <p:cNvSpPr txBox="1"/>
          <p:nvPr/>
        </p:nvSpPr>
        <p:spPr>
          <a:xfrm>
            <a:off x="80803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Revenue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5E0B2DA-35C0-2478-398C-5517CFC60800}"/>
              </a:ext>
            </a:extLst>
          </p:cNvPr>
          <p:cNvSpPr txBox="1"/>
          <p:nvPr/>
        </p:nvSpPr>
        <p:spPr>
          <a:xfrm>
            <a:off x="162217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Boost Revenue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2789E88-CFF9-6E66-18AC-104F6E108123}"/>
              </a:ext>
            </a:extLst>
          </p:cNvPr>
          <p:cNvSpPr txBox="1"/>
          <p:nvPr/>
        </p:nvSpPr>
        <p:spPr>
          <a:xfrm>
            <a:off x="243631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Market Cost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D5316E3-170E-0D55-49FC-41FE8782BB7F}"/>
              </a:ext>
            </a:extLst>
          </p:cNvPr>
          <p:cNvSpPr txBox="1"/>
          <p:nvPr/>
        </p:nvSpPr>
        <p:spPr>
          <a:xfrm>
            <a:off x="325044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80AF861-0E40-336D-BA8A-BB2CABDA65C0}"/>
              </a:ext>
            </a:extLst>
          </p:cNvPr>
          <p:cNvSpPr txBox="1"/>
          <p:nvPr/>
        </p:nvSpPr>
        <p:spPr>
          <a:xfrm>
            <a:off x="406458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Cut Costs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82F01A08-8B53-5990-F189-898A7ABA5746}"/>
              </a:ext>
            </a:extLst>
          </p:cNvPr>
          <p:cNvSpPr txBox="1"/>
          <p:nvPr/>
        </p:nvSpPr>
        <p:spPr>
          <a:xfrm>
            <a:off x="487871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951FDBA-4CFA-E712-3954-A10C12915A3E}"/>
              </a:ext>
            </a:extLst>
          </p:cNvPr>
          <p:cNvSpPr txBox="1"/>
          <p:nvPr/>
        </p:nvSpPr>
        <p:spPr>
          <a:xfrm>
            <a:off x="569285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C01132D9-5480-F328-6005-62D51558DFD3}"/>
              </a:ext>
            </a:extLst>
          </p:cNvPr>
          <p:cNvSpPr txBox="1"/>
          <p:nvPr/>
        </p:nvSpPr>
        <p:spPr>
          <a:xfrm>
            <a:off x="650699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Tags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D57FFC0-40BD-533C-172B-29FC49C59C76}"/>
              </a:ext>
            </a:extLst>
          </p:cNvPr>
          <p:cNvSpPr txBox="1"/>
          <p:nvPr/>
        </p:nvSpPr>
        <p:spPr>
          <a:xfrm>
            <a:off x="732112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Filter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DFA43DE-AD68-012C-1408-6D0F4C570B5B}"/>
              </a:ext>
            </a:extLst>
          </p:cNvPr>
          <p:cNvSpPr txBox="1"/>
          <p:nvPr/>
        </p:nvSpPr>
        <p:spPr>
          <a:xfrm>
            <a:off x="813526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Upload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F1E72A49-D1C1-4835-0331-27FF4EDE8348}"/>
              </a:ext>
            </a:extLst>
          </p:cNvPr>
          <p:cNvSpPr txBox="1"/>
          <p:nvPr/>
        </p:nvSpPr>
        <p:spPr>
          <a:xfrm>
            <a:off x="894939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BB8209DB-9C87-0E94-BECA-B10901FE7A87}"/>
              </a:ext>
            </a:extLst>
          </p:cNvPr>
          <p:cNvSpPr txBox="1"/>
          <p:nvPr/>
        </p:nvSpPr>
        <p:spPr>
          <a:xfrm>
            <a:off x="976353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Segment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4E196DC-23C4-88A4-37D0-821F2FF9E8A3}"/>
              </a:ext>
            </a:extLst>
          </p:cNvPr>
          <p:cNvSpPr txBox="1"/>
          <p:nvPr/>
        </p:nvSpPr>
        <p:spPr>
          <a:xfrm>
            <a:off x="10577667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Resolve Duplicates</a:t>
            </a:r>
          </a:p>
        </p:txBody>
      </p:sp>
      <p:pic>
        <p:nvPicPr>
          <p:cNvPr id="236" name="Graphic 235">
            <a:extLst>
              <a:ext uri="{FF2B5EF4-FFF2-40B4-BE49-F238E27FC236}">
                <a16:creationId xmlns:a16="http://schemas.microsoft.com/office/drawing/2014/main" id="{9A3C57FC-DFE0-5782-8813-4367C19695D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2438" y="2161000"/>
            <a:ext cx="504000" cy="504000"/>
          </a:xfrm>
          <a:prstGeom prst="rect">
            <a:avLst/>
          </a:prstGeom>
        </p:spPr>
      </p:pic>
      <p:pic>
        <p:nvPicPr>
          <p:cNvPr id="237" name="Graphic 236">
            <a:extLst>
              <a:ext uri="{FF2B5EF4-FFF2-40B4-BE49-F238E27FC236}">
                <a16:creationId xmlns:a16="http://schemas.microsoft.com/office/drawing/2014/main" id="{781E52FF-CF9C-F6A1-C2D3-7730ECAE38C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76032" y="2161000"/>
            <a:ext cx="504000" cy="504000"/>
          </a:xfrm>
          <a:prstGeom prst="rect">
            <a:avLst/>
          </a:prstGeom>
        </p:spPr>
      </p:pic>
      <p:pic>
        <p:nvPicPr>
          <p:cNvPr id="238" name="Graphic 237">
            <a:extLst>
              <a:ext uri="{FF2B5EF4-FFF2-40B4-BE49-F238E27FC236}">
                <a16:creationId xmlns:a16="http://schemas.microsoft.com/office/drawing/2014/main" id="{C36C26C6-630C-FD7A-6576-4F03CD3E4DA1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89626" y="2161000"/>
            <a:ext cx="504000" cy="504000"/>
          </a:xfrm>
          <a:prstGeom prst="rect">
            <a:avLst/>
          </a:prstGeom>
        </p:spPr>
      </p:pic>
      <p:pic>
        <p:nvPicPr>
          <p:cNvPr id="239" name="Graphic 238">
            <a:extLst>
              <a:ext uri="{FF2B5EF4-FFF2-40B4-BE49-F238E27FC236}">
                <a16:creationId xmlns:a16="http://schemas.microsoft.com/office/drawing/2014/main" id="{CC111680-85C1-C137-3E1A-9443CDC2B54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03220" y="2161000"/>
            <a:ext cx="504000" cy="504000"/>
          </a:xfrm>
          <a:prstGeom prst="rect">
            <a:avLst/>
          </a:prstGeom>
        </p:spPr>
      </p:pic>
      <p:pic>
        <p:nvPicPr>
          <p:cNvPr id="240" name="Graphic 239">
            <a:extLst>
              <a:ext uri="{FF2B5EF4-FFF2-40B4-BE49-F238E27FC236}">
                <a16:creationId xmlns:a16="http://schemas.microsoft.com/office/drawing/2014/main" id="{50832C82-DA77-2D33-C709-856F44BAF46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16814" y="2161000"/>
            <a:ext cx="504000" cy="504000"/>
          </a:xfrm>
          <a:prstGeom prst="rect">
            <a:avLst/>
          </a:prstGeom>
        </p:spPr>
      </p:pic>
      <p:pic>
        <p:nvPicPr>
          <p:cNvPr id="241" name="Graphic 240">
            <a:extLst>
              <a:ext uri="{FF2B5EF4-FFF2-40B4-BE49-F238E27FC236}">
                <a16:creationId xmlns:a16="http://schemas.microsoft.com/office/drawing/2014/main" id="{9B8BB061-16E9-E2CB-3387-46DEE826190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30408" y="2161000"/>
            <a:ext cx="504000" cy="504000"/>
          </a:xfrm>
          <a:prstGeom prst="rect">
            <a:avLst/>
          </a:prstGeom>
        </p:spPr>
      </p:pic>
      <p:pic>
        <p:nvPicPr>
          <p:cNvPr id="242" name="Graphic 241">
            <a:extLst>
              <a:ext uri="{FF2B5EF4-FFF2-40B4-BE49-F238E27FC236}">
                <a16:creationId xmlns:a16="http://schemas.microsoft.com/office/drawing/2014/main" id="{09BE01A2-E06A-1A2F-8600-C6F2DC2C321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4002" y="2161000"/>
            <a:ext cx="504000" cy="504000"/>
          </a:xfrm>
          <a:prstGeom prst="rect">
            <a:avLst/>
          </a:prstGeom>
        </p:spPr>
      </p:pic>
      <p:pic>
        <p:nvPicPr>
          <p:cNvPr id="243" name="Graphic 242">
            <a:extLst>
              <a:ext uri="{FF2B5EF4-FFF2-40B4-BE49-F238E27FC236}">
                <a16:creationId xmlns:a16="http://schemas.microsoft.com/office/drawing/2014/main" id="{3E7105EC-1AD9-4363-A4D3-6FEA4F218FF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57596" y="2161000"/>
            <a:ext cx="504000" cy="504000"/>
          </a:xfrm>
          <a:prstGeom prst="rect">
            <a:avLst/>
          </a:prstGeom>
        </p:spPr>
      </p:pic>
      <p:pic>
        <p:nvPicPr>
          <p:cNvPr id="244" name="Graphic 243">
            <a:extLst>
              <a:ext uri="{FF2B5EF4-FFF2-40B4-BE49-F238E27FC236}">
                <a16:creationId xmlns:a16="http://schemas.microsoft.com/office/drawing/2014/main" id="{8E689463-89E8-28DF-AB87-7EDE4373A20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71190" y="2161000"/>
            <a:ext cx="504000" cy="504000"/>
          </a:xfrm>
          <a:prstGeom prst="rect">
            <a:avLst/>
          </a:prstGeom>
        </p:spPr>
      </p:pic>
      <p:pic>
        <p:nvPicPr>
          <p:cNvPr id="245" name="Graphic 244">
            <a:extLst>
              <a:ext uri="{FF2B5EF4-FFF2-40B4-BE49-F238E27FC236}">
                <a16:creationId xmlns:a16="http://schemas.microsoft.com/office/drawing/2014/main" id="{6CFE2CB1-F897-7409-34FF-653DCA7AC8C8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84784" y="2161000"/>
            <a:ext cx="504000" cy="504000"/>
          </a:xfrm>
          <a:prstGeom prst="rect">
            <a:avLst/>
          </a:prstGeom>
        </p:spPr>
      </p:pic>
      <p:pic>
        <p:nvPicPr>
          <p:cNvPr id="246" name="Graphic 245">
            <a:extLst>
              <a:ext uri="{FF2B5EF4-FFF2-40B4-BE49-F238E27FC236}">
                <a16:creationId xmlns:a16="http://schemas.microsoft.com/office/drawing/2014/main" id="{07583331-B48F-EF8D-9904-239F74CF1FE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098378" y="2161000"/>
            <a:ext cx="504000" cy="504000"/>
          </a:xfrm>
          <a:prstGeom prst="rect">
            <a:avLst/>
          </a:prstGeom>
        </p:spPr>
      </p:pic>
      <p:pic>
        <p:nvPicPr>
          <p:cNvPr id="247" name="Graphic 246">
            <a:extLst>
              <a:ext uri="{FF2B5EF4-FFF2-40B4-BE49-F238E27FC236}">
                <a16:creationId xmlns:a16="http://schemas.microsoft.com/office/drawing/2014/main" id="{979A4FEE-D82D-E9CF-F4AE-FC066D67372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911972" y="2161000"/>
            <a:ext cx="504000" cy="504000"/>
          </a:xfrm>
          <a:prstGeom prst="rect">
            <a:avLst/>
          </a:prstGeom>
        </p:spPr>
      </p:pic>
      <p:pic>
        <p:nvPicPr>
          <p:cNvPr id="248" name="Graphic 247">
            <a:extLst>
              <a:ext uri="{FF2B5EF4-FFF2-40B4-BE49-F238E27FC236}">
                <a16:creationId xmlns:a16="http://schemas.microsoft.com/office/drawing/2014/main" id="{210926ED-28CB-75DC-6746-690AFC5F6CE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725562" y="2161000"/>
            <a:ext cx="504000" cy="504000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7DF0F6B9-6A6B-93C3-EE8B-370F026445A7}"/>
              </a:ext>
            </a:extLst>
          </p:cNvPr>
          <p:cNvSpPr txBox="1"/>
          <p:nvPr/>
        </p:nvSpPr>
        <p:spPr>
          <a:xfrm>
            <a:off x="80803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65FBCA2-2B72-2A8C-CBEF-B456AD230DB2}"/>
              </a:ext>
            </a:extLst>
          </p:cNvPr>
          <p:cNvSpPr txBox="1"/>
          <p:nvPr/>
        </p:nvSpPr>
        <p:spPr>
          <a:xfrm>
            <a:off x="162217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1371180-A797-3B29-CB0E-5AFC2F735AD4}"/>
              </a:ext>
            </a:extLst>
          </p:cNvPr>
          <p:cNvSpPr txBox="1"/>
          <p:nvPr/>
        </p:nvSpPr>
        <p:spPr>
          <a:xfrm>
            <a:off x="2436310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Geotargeting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E309825-7F7E-F198-6BFA-9DA14A57381E}"/>
              </a:ext>
            </a:extLst>
          </p:cNvPr>
          <p:cNvSpPr txBox="1"/>
          <p:nvPr/>
        </p:nvSpPr>
        <p:spPr>
          <a:xfrm>
            <a:off x="3250446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Entry Points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BE07DB2-8973-CD2C-8EEC-25CFF4BDADF6}"/>
              </a:ext>
            </a:extLst>
          </p:cNvPr>
          <p:cNvSpPr txBox="1"/>
          <p:nvPr/>
        </p:nvSpPr>
        <p:spPr>
          <a:xfrm>
            <a:off x="4064582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Emoji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4AA37E8-E10B-182D-E368-ED76D0BA26BE}"/>
              </a:ext>
            </a:extLst>
          </p:cNvPr>
          <p:cNvSpPr txBox="1"/>
          <p:nvPr/>
        </p:nvSpPr>
        <p:spPr>
          <a:xfrm>
            <a:off x="487871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Self Service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93493A30-2DD2-47A1-B56C-8540C03214FA}"/>
              </a:ext>
            </a:extLst>
          </p:cNvPr>
          <p:cNvSpPr txBox="1"/>
          <p:nvPr/>
        </p:nvSpPr>
        <p:spPr>
          <a:xfrm>
            <a:off x="569285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Glosssary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F0A7BCE-FE97-24EB-903D-01029692EE1C}"/>
              </a:ext>
            </a:extLst>
          </p:cNvPr>
          <p:cNvSpPr txBox="1"/>
          <p:nvPr/>
        </p:nvSpPr>
        <p:spPr>
          <a:xfrm>
            <a:off x="6506990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2AD9ADE-FD20-B620-A031-6854CD48C1AF}"/>
              </a:ext>
            </a:extLst>
          </p:cNvPr>
          <p:cNvSpPr txBox="1"/>
          <p:nvPr/>
        </p:nvSpPr>
        <p:spPr>
          <a:xfrm>
            <a:off x="7321126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Report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C44D174-8FD6-7030-675E-16679E7DBE3A}"/>
              </a:ext>
            </a:extLst>
          </p:cNvPr>
          <p:cNvSpPr txBox="1"/>
          <p:nvPr/>
        </p:nvSpPr>
        <p:spPr>
          <a:xfrm>
            <a:off x="8135262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Tracking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82F3D91-4F1A-BF91-8685-B61B1E7CA54A}"/>
              </a:ext>
            </a:extLst>
          </p:cNvPr>
          <p:cNvSpPr txBox="1"/>
          <p:nvPr/>
        </p:nvSpPr>
        <p:spPr>
          <a:xfrm>
            <a:off x="894939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6FD2E31-6285-F347-97AC-3CB85F94C0E3}"/>
              </a:ext>
            </a:extLst>
          </p:cNvPr>
          <p:cNvSpPr txBox="1"/>
          <p:nvPr/>
        </p:nvSpPr>
        <p:spPr>
          <a:xfrm>
            <a:off x="976353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Unsubscribe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9E904EE1-BACD-AF82-066A-3806FB07A1FB}"/>
              </a:ext>
            </a:extLst>
          </p:cNvPr>
          <p:cNvSpPr txBox="1"/>
          <p:nvPr/>
        </p:nvSpPr>
        <p:spPr>
          <a:xfrm>
            <a:off x="10577667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Long Message</a:t>
            </a:r>
          </a:p>
        </p:txBody>
      </p:sp>
      <p:pic>
        <p:nvPicPr>
          <p:cNvPr id="262" name="Graphic 261">
            <a:extLst>
              <a:ext uri="{FF2B5EF4-FFF2-40B4-BE49-F238E27FC236}">
                <a16:creationId xmlns:a16="http://schemas.microsoft.com/office/drawing/2014/main" id="{CE5C21A7-93AF-CD89-6064-D4A78D593944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62438" y="2973800"/>
            <a:ext cx="504000" cy="504000"/>
          </a:xfrm>
          <a:prstGeom prst="rect">
            <a:avLst/>
          </a:prstGeom>
        </p:spPr>
      </p:pic>
      <p:pic>
        <p:nvPicPr>
          <p:cNvPr id="263" name="Graphic 262">
            <a:extLst>
              <a:ext uri="{FF2B5EF4-FFF2-40B4-BE49-F238E27FC236}">
                <a16:creationId xmlns:a16="http://schemas.microsoft.com/office/drawing/2014/main" id="{85EBC1A5-7F2E-C7C8-43F6-8A9DEEB4818D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776574" y="2973800"/>
            <a:ext cx="504000" cy="504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C2642AD5-A631-A4ED-27E7-13DF1DFC9EAB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590710" y="2973800"/>
            <a:ext cx="504000" cy="504000"/>
          </a:xfrm>
          <a:prstGeom prst="rect">
            <a:avLst/>
          </a:prstGeom>
        </p:spPr>
      </p:pic>
      <p:pic>
        <p:nvPicPr>
          <p:cNvPr id="265" name="Graphic 264">
            <a:extLst>
              <a:ext uri="{FF2B5EF4-FFF2-40B4-BE49-F238E27FC236}">
                <a16:creationId xmlns:a16="http://schemas.microsoft.com/office/drawing/2014/main" id="{BC8D62D9-5C5E-050A-0B15-3062C07D79A7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404846" y="2973800"/>
            <a:ext cx="504000" cy="504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22644BC0-A2C3-8EB9-ED76-F474616F86D0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18982" y="2973800"/>
            <a:ext cx="504000" cy="504000"/>
          </a:xfrm>
          <a:prstGeom prst="rect">
            <a:avLst/>
          </a:prstGeom>
        </p:spPr>
      </p:pic>
      <p:pic>
        <p:nvPicPr>
          <p:cNvPr id="267" name="Graphic 266">
            <a:extLst>
              <a:ext uri="{FF2B5EF4-FFF2-40B4-BE49-F238E27FC236}">
                <a16:creationId xmlns:a16="http://schemas.microsoft.com/office/drawing/2014/main" id="{DC0FA765-6A3B-9C48-F8C0-A4CB0404CC1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033118" y="2973800"/>
            <a:ext cx="504000" cy="504000"/>
          </a:xfrm>
          <a:prstGeom prst="rect">
            <a:avLst/>
          </a:prstGeom>
        </p:spPr>
      </p:pic>
      <p:pic>
        <p:nvPicPr>
          <p:cNvPr id="268" name="Graphic 267">
            <a:extLst>
              <a:ext uri="{FF2B5EF4-FFF2-40B4-BE49-F238E27FC236}">
                <a16:creationId xmlns:a16="http://schemas.microsoft.com/office/drawing/2014/main" id="{86348580-121D-C5D0-3488-011C288DECF3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847254" y="2973800"/>
            <a:ext cx="504000" cy="504000"/>
          </a:xfrm>
          <a:prstGeom prst="rect">
            <a:avLst/>
          </a:prstGeom>
        </p:spPr>
      </p:pic>
      <p:pic>
        <p:nvPicPr>
          <p:cNvPr id="269" name="Graphic 268">
            <a:extLst>
              <a:ext uri="{FF2B5EF4-FFF2-40B4-BE49-F238E27FC236}">
                <a16:creationId xmlns:a16="http://schemas.microsoft.com/office/drawing/2014/main" id="{C5A26096-2013-1D0E-FC48-AA83A7CF182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6661390" y="2973800"/>
            <a:ext cx="504000" cy="504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FE34EA8E-8B91-58BA-813C-1F9AB3DDF76A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7475526" y="2973800"/>
            <a:ext cx="504000" cy="504000"/>
          </a:xfrm>
          <a:prstGeom prst="rect">
            <a:avLst/>
          </a:prstGeom>
        </p:spPr>
      </p:pic>
      <p:pic>
        <p:nvPicPr>
          <p:cNvPr id="271" name="Graphic 270">
            <a:extLst>
              <a:ext uri="{FF2B5EF4-FFF2-40B4-BE49-F238E27FC236}">
                <a16:creationId xmlns:a16="http://schemas.microsoft.com/office/drawing/2014/main" id="{ED9C7249-293F-1DB0-32D2-75FC34997646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8289662" y="2973800"/>
            <a:ext cx="504000" cy="504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DFD9E166-53DD-E173-6590-D8BF668F5FB4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103798" y="2973800"/>
            <a:ext cx="504000" cy="504000"/>
          </a:xfrm>
          <a:prstGeom prst="rect">
            <a:avLst/>
          </a:prstGeom>
        </p:spPr>
      </p:pic>
      <p:pic>
        <p:nvPicPr>
          <p:cNvPr id="273" name="Graphic 272">
            <a:extLst>
              <a:ext uri="{FF2B5EF4-FFF2-40B4-BE49-F238E27FC236}">
                <a16:creationId xmlns:a16="http://schemas.microsoft.com/office/drawing/2014/main" id="{9918633B-1690-46CF-5FCF-306CAE13A553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9917934" y="2973800"/>
            <a:ext cx="504000" cy="504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DD681BE1-C643-69FB-FEEF-7278C977C1D4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10732067" y="2973800"/>
            <a:ext cx="504000" cy="504000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8E2548E6-140D-18C7-7368-06180F37B831}"/>
              </a:ext>
            </a:extLst>
          </p:cNvPr>
          <p:cNvSpPr txBox="1"/>
          <p:nvPr/>
        </p:nvSpPr>
        <p:spPr>
          <a:xfrm>
            <a:off x="80803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Data Management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6CE5098-C05C-BF6E-22D0-705F56477419}"/>
              </a:ext>
            </a:extLst>
          </p:cNvPr>
          <p:cNvSpPr txBox="1"/>
          <p:nvPr/>
        </p:nvSpPr>
        <p:spPr>
          <a:xfrm>
            <a:off x="162217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Response Time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839D4EE-AA55-B45B-EFF4-30BF043144F5}"/>
              </a:ext>
            </a:extLst>
          </p:cNvPr>
          <p:cNvSpPr txBox="1"/>
          <p:nvPr/>
        </p:nvSpPr>
        <p:spPr>
          <a:xfrm>
            <a:off x="2436310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Campaign Editor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C143407A-95DA-5693-0DFE-D6C9218332C8}"/>
              </a:ext>
            </a:extLst>
          </p:cNvPr>
          <p:cNvSpPr txBox="1"/>
          <p:nvPr/>
        </p:nvSpPr>
        <p:spPr>
          <a:xfrm>
            <a:off x="3250446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Cross-Channel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D8B82CE-C7B1-8E06-73DD-800F2154F183}"/>
              </a:ext>
            </a:extLst>
          </p:cNvPr>
          <p:cNvSpPr txBox="1"/>
          <p:nvPr/>
        </p:nvSpPr>
        <p:spPr>
          <a:xfrm>
            <a:off x="4064582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Drag and Drop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B3BE52B-7AF6-1027-7A78-973B802A1056}"/>
              </a:ext>
            </a:extLst>
          </p:cNvPr>
          <p:cNvSpPr txBox="1"/>
          <p:nvPr/>
        </p:nvSpPr>
        <p:spPr>
          <a:xfrm>
            <a:off x="487871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Conversational Insight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18297B4-FC33-BC1D-6DB1-0BA76267AC9F}"/>
              </a:ext>
            </a:extLst>
          </p:cNvPr>
          <p:cNvSpPr txBox="1"/>
          <p:nvPr/>
        </p:nvSpPr>
        <p:spPr>
          <a:xfrm>
            <a:off x="569285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Optimize Communication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87FDF225-8C46-4DD7-C7E3-ECD04C72E271}"/>
              </a:ext>
            </a:extLst>
          </p:cNvPr>
          <p:cNvSpPr txBox="1"/>
          <p:nvPr/>
        </p:nvSpPr>
        <p:spPr>
          <a:xfrm>
            <a:off x="6506990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Upload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8B73900-B61C-9C54-5F55-FA56FE4BB920}"/>
              </a:ext>
            </a:extLst>
          </p:cNvPr>
          <p:cNvSpPr txBox="1"/>
          <p:nvPr/>
        </p:nvSpPr>
        <p:spPr>
          <a:xfrm>
            <a:off x="7321126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Sending Speed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A853BF68-52CF-B934-E811-EAAD2A94017C}"/>
              </a:ext>
            </a:extLst>
          </p:cNvPr>
          <p:cNvSpPr txBox="1"/>
          <p:nvPr/>
        </p:nvSpPr>
        <p:spPr>
          <a:xfrm>
            <a:off x="8135262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URL Traacking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B22418B-BF60-2271-9498-E05233B0AF9C}"/>
              </a:ext>
            </a:extLst>
          </p:cNvPr>
          <p:cNvSpPr txBox="1"/>
          <p:nvPr/>
        </p:nvSpPr>
        <p:spPr>
          <a:xfrm>
            <a:off x="894939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ACDC11D4-69EE-7805-53AB-C5E45B4B73E7}"/>
              </a:ext>
            </a:extLst>
          </p:cNvPr>
          <p:cNvSpPr txBox="1"/>
          <p:nvPr/>
        </p:nvSpPr>
        <p:spPr>
          <a:xfrm>
            <a:off x="976353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Layers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B4FCEB9-D8CF-9218-23FA-24AF5C7238E3}"/>
              </a:ext>
            </a:extLst>
          </p:cNvPr>
          <p:cNvSpPr txBox="1"/>
          <p:nvPr/>
        </p:nvSpPr>
        <p:spPr>
          <a:xfrm>
            <a:off x="10577667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SIM Swap</a:t>
            </a:r>
          </a:p>
        </p:txBody>
      </p:sp>
      <p:pic>
        <p:nvPicPr>
          <p:cNvPr id="288" name="Graphic 287">
            <a:extLst>
              <a:ext uri="{FF2B5EF4-FFF2-40B4-BE49-F238E27FC236}">
                <a16:creationId xmlns:a16="http://schemas.microsoft.com/office/drawing/2014/main" id="{BFF8CAC8-D087-E412-08E0-43D573F96FCF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962438" y="3788188"/>
            <a:ext cx="504000" cy="504000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552519F6-09A7-886F-254F-AE9CBEB059F0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1776574" y="3788188"/>
            <a:ext cx="504000" cy="504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5CCC7668-D15B-6709-D405-8D1E83E663BA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2590710" y="3788188"/>
            <a:ext cx="504000" cy="504000"/>
          </a:xfrm>
          <a:prstGeom prst="rect">
            <a:avLst/>
          </a:prstGeom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E4383502-9F2B-C04A-EF06-7992239CEDEC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3404846" y="3788188"/>
            <a:ext cx="504000" cy="504000"/>
          </a:xfrm>
          <a:prstGeom prst="rect">
            <a:avLst/>
          </a:prstGeom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id="{247C9DCD-726B-7BD9-E8B3-C6365F8C9324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4218982" y="3788188"/>
            <a:ext cx="504000" cy="504000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9CDAA113-F0B8-4EC5-734D-B674A9064CFE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5033118" y="3788188"/>
            <a:ext cx="504000" cy="504000"/>
          </a:xfrm>
          <a:prstGeom prst="rect">
            <a:avLst/>
          </a:prstGeom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4A02263B-4ED4-A432-402F-D2980EEF6F57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5847254" y="3788188"/>
            <a:ext cx="504000" cy="504000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4BC96DA9-2762-D895-D2E3-BA5A7E696BB6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661390" y="3788188"/>
            <a:ext cx="504000" cy="504000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5C98B735-13A4-F42B-CF33-A3F56CE06A8E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7475526" y="3788188"/>
            <a:ext cx="504000" cy="504000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5DD1DA45-12BB-742B-ACC7-05CC31A4F59B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8289662" y="3788188"/>
            <a:ext cx="504000" cy="504000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89BB0AB9-5E58-BDD8-7A12-2FEAED4C0BF5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9103798" y="3788188"/>
            <a:ext cx="504000" cy="504000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0951E0AE-8FE1-8FFB-BEB2-602ED1E34B0F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9917934" y="3788188"/>
            <a:ext cx="504000" cy="504000"/>
          </a:xfrm>
          <a:prstGeom prst="rect">
            <a:avLst/>
          </a:prstGeom>
        </p:spPr>
      </p:pic>
      <p:pic>
        <p:nvPicPr>
          <p:cNvPr id="300" name="Graphic 299">
            <a:extLst>
              <a:ext uri="{FF2B5EF4-FFF2-40B4-BE49-F238E27FC236}">
                <a16:creationId xmlns:a16="http://schemas.microsoft.com/office/drawing/2014/main" id="{7A021D69-2201-0BCF-8CA4-BD3160EAC990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10732067" y="3788188"/>
            <a:ext cx="504000" cy="504000"/>
          </a:xfrm>
          <a:prstGeom prst="rect">
            <a:avLst/>
          </a:prstGeom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6397EED6-C011-E5DF-319E-BABC06AD3F9F}"/>
              </a:ext>
            </a:extLst>
          </p:cNvPr>
          <p:cNvSpPr txBox="1"/>
          <p:nvPr/>
        </p:nvSpPr>
        <p:spPr>
          <a:xfrm>
            <a:off x="80803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Agile Business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C543532-0C40-AB14-19C7-BC6E96A1EF4A}"/>
              </a:ext>
            </a:extLst>
          </p:cNvPr>
          <p:cNvSpPr txBox="1"/>
          <p:nvPr/>
        </p:nvSpPr>
        <p:spPr>
          <a:xfrm>
            <a:off x="162217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Digital Transformation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E3781B-8E38-D53E-9499-9D1124BA469B}"/>
              </a:ext>
            </a:extLst>
          </p:cNvPr>
          <p:cNvSpPr txBox="1"/>
          <p:nvPr/>
        </p:nvSpPr>
        <p:spPr>
          <a:xfrm>
            <a:off x="2436310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807B13E-406C-77D4-C0D7-AE8752CD08B6}"/>
              </a:ext>
            </a:extLst>
          </p:cNvPr>
          <p:cNvSpPr txBox="1"/>
          <p:nvPr/>
        </p:nvSpPr>
        <p:spPr>
          <a:xfrm>
            <a:off x="3250446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5C0AFBD-6992-211E-F7ED-423F4181BD77}"/>
              </a:ext>
            </a:extLst>
          </p:cNvPr>
          <p:cNvSpPr txBox="1"/>
          <p:nvPr/>
        </p:nvSpPr>
        <p:spPr>
          <a:xfrm>
            <a:off x="4064582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</a:t>
            </a:r>
            <a:r>
              <a:rPr lang="en-GB" sz="600" err="1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</a:t>
            </a:r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ssion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FB0FCD08-0B1A-9290-F03A-FA9B46AF2014}"/>
              </a:ext>
            </a:extLst>
          </p:cNvPr>
          <p:cNvSpPr txBox="1"/>
          <p:nvPr/>
        </p:nvSpPr>
        <p:spPr>
          <a:xfrm>
            <a:off x="487871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Compliant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B9FEE92E-1C9E-B29E-648C-549FD0562CFE}"/>
              </a:ext>
            </a:extLst>
          </p:cNvPr>
          <p:cNvSpPr txBox="1"/>
          <p:nvPr/>
        </p:nvSpPr>
        <p:spPr>
          <a:xfrm>
            <a:off x="569285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Award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5C00438-176E-7DFF-E444-46CE9F047877}"/>
              </a:ext>
            </a:extLst>
          </p:cNvPr>
          <p:cNvSpPr txBox="1"/>
          <p:nvPr/>
        </p:nvSpPr>
        <p:spPr>
          <a:xfrm>
            <a:off x="6506990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Augmented Reality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9A59DA42-0946-3ED7-E61D-44F710159E01}"/>
              </a:ext>
            </a:extLst>
          </p:cNvPr>
          <p:cNvSpPr txBox="1"/>
          <p:nvPr/>
        </p:nvSpPr>
        <p:spPr>
          <a:xfrm>
            <a:off x="7321126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Battery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58AEA99-10F6-5FAA-EBB8-67F517F87EDD}"/>
              </a:ext>
            </a:extLst>
          </p:cNvPr>
          <p:cNvSpPr txBox="1"/>
          <p:nvPr/>
        </p:nvSpPr>
        <p:spPr>
          <a:xfrm>
            <a:off x="8135262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Binoculars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911E1840-6A2C-CA59-2590-4D6740722775}"/>
              </a:ext>
            </a:extLst>
          </p:cNvPr>
          <p:cNvSpPr txBox="1"/>
          <p:nvPr/>
        </p:nvSpPr>
        <p:spPr>
          <a:xfrm>
            <a:off x="894939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AE226804-2056-A36F-9B8B-97819F47B15F}"/>
              </a:ext>
            </a:extLst>
          </p:cNvPr>
          <p:cNvSpPr txBox="1"/>
          <p:nvPr/>
        </p:nvSpPr>
        <p:spPr>
          <a:xfrm>
            <a:off x="976353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Security Camera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991CA8B-06A0-55F3-BD29-D89DCD5DA787}"/>
              </a:ext>
            </a:extLst>
          </p:cNvPr>
          <p:cNvSpPr txBox="1"/>
          <p:nvPr/>
        </p:nvSpPr>
        <p:spPr>
          <a:xfrm>
            <a:off x="10577667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Ticket</a:t>
            </a:r>
          </a:p>
        </p:txBody>
      </p:sp>
      <p:pic>
        <p:nvPicPr>
          <p:cNvPr id="314" name="Graphic 313">
            <a:extLst>
              <a:ext uri="{FF2B5EF4-FFF2-40B4-BE49-F238E27FC236}">
                <a16:creationId xmlns:a16="http://schemas.microsoft.com/office/drawing/2014/main" id="{53A64A9C-E70E-ADB3-B66E-DF1D87EF8803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962438" y="4600988"/>
            <a:ext cx="504000" cy="504000"/>
          </a:xfrm>
          <a:prstGeom prst="rect">
            <a:avLst/>
          </a:prstGeom>
        </p:spPr>
      </p:pic>
      <p:pic>
        <p:nvPicPr>
          <p:cNvPr id="315" name="Graphic 314">
            <a:extLst>
              <a:ext uri="{FF2B5EF4-FFF2-40B4-BE49-F238E27FC236}">
                <a16:creationId xmlns:a16="http://schemas.microsoft.com/office/drawing/2014/main" id="{6DDE41A1-0AE7-4E43-33D2-80B04E2DB1BE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1776574" y="4600988"/>
            <a:ext cx="504000" cy="504000"/>
          </a:xfrm>
          <a:prstGeom prst="rect">
            <a:avLst/>
          </a:prstGeom>
        </p:spPr>
      </p:pic>
      <p:pic>
        <p:nvPicPr>
          <p:cNvPr id="316" name="Graphic 315">
            <a:extLst>
              <a:ext uri="{FF2B5EF4-FFF2-40B4-BE49-F238E27FC236}">
                <a16:creationId xmlns:a16="http://schemas.microsoft.com/office/drawing/2014/main" id="{AA572498-7A0E-2DE5-77FD-31CB92C25588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2590710" y="4600988"/>
            <a:ext cx="504000" cy="504000"/>
          </a:xfrm>
          <a:prstGeom prst="rect">
            <a:avLst/>
          </a:prstGeom>
        </p:spPr>
      </p:pic>
      <p:pic>
        <p:nvPicPr>
          <p:cNvPr id="317" name="Graphic 316">
            <a:extLst>
              <a:ext uri="{FF2B5EF4-FFF2-40B4-BE49-F238E27FC236}">
                <a16:creationId xmlns:a16="http://schemas.microsoft.com/office/drawing/2014/main" id="{591EF53B-1E0A-9124-377A-3093DD65ADC0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3404846" y="4600988"/>
            <a:ext cx="504000" cy="504000"/>
          </a:xfrm>
          <a:prstGeom prst="rect">
            <a:avLst/>
          </a:prstGeom>
        </p:spPr>
      </p:pic>
      <p:pic>
        <p:nvPicPr>
          <p:cNvPr id="318" name="Graphic 317">
            <a:extLst>
              <a:ext uri="{FF2B5EF4-FFF2-40B4-BE49-F238E27FC236}">
                <a16:creationId xmlns:a16="http://schemas.microsoft.com/office/drawing/2014/main" id="{FFD05CAD-6BC8-672F-5F44-04C4C0222E8E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4218982" y="4600988"/>
            <a:ext cx="504000" cy="504000"/>
          </a:xfrm>
          <a:prstGeom prst="rect">
            <a:avLst/>
          </a:prstGeom>
        </p:spPr>
      </p:pic>
      <p:pic>
        <p:nvPicPr>
          <p:cNvPr id="319" name="Graphic 318">
            <a:extLst>
              <a:ext uri="{FF2B5EF4-FFF2-40B4-BE49-F238E27FC236}">
                <a16:creationId xmlns:a16="http://schemas.microsoft.com/office/drawing/2014/main" id="{FA7B64CC-CEEE-EBD2-D407-05D104C34409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5033118" y="4600988"/>
            <a:ext cx="504000" cy="504000"/>
          </a:xfrm>
          <a:prstGeom prst="rect">
            <a:avLst/>
          </a:prstGeom>
        </p:spPr>
      </p:pic>
      <p:pic>
        <p:nvPicPr>
          <p:cNvPr id="320" name="Graphic 319">
            <a:extLst>
              <a:ext uri="{FF2B5EF4-FFF2-40B4-BE49-F238E27FC236}">
                <a16:creationId xmlns:a16="http://schemas.microsoft.com/office/drawing/2014/main" id="{50771DC1-A6B4-0E82-6765-6073B9205E3D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5847254" y="4600988"/>
            <a:ext cx="504000" cy="504000"/>
          </a:xfrm>
          <a:prstGeom prst="rect">
            <a:avLst/>
          </a:prstGeom>
        </p:spPr>
      </p:pic>
      <p:pic>
        <p:nvPicPr>
          <p:cNvPr id="321" name="Graphic 320">
            <a:extLst>
              <a:ext uri="{FF2B5EF4-FFF2-40B4-BE49-F238E27FC236}">
                <a16:creationId xmlns:a16="http://schemas.microsoft.com/office/drawing/2014/main" id="{23B35DA3-EEBC-292B-5E88-5655474DAF75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6661390" y="4600988"/>
            <a:ext cx="504000" cy="504000"/>
          </a:xfrm>
          <a:prstGeom prst="rect">
            <a:avLst/>
          </a:prstGeom>
        </p:spPr>
      </p:pic>
      <p:pic>
        <p:nvPicPr>
          <p:cNvPr id="322" name="Graphic 321">
            <a:extLst>
              <a:ext uri="{FF2B5EF4-FFF2-40B4-BE49-F238E27FC236}">
                <a16:creationId xmlns:a16="http://schemas.microsoft.com/office/drawing/2014/main" id="{69A5A257-044E-6B9B-07C9-2E2AEE70A496}"/>
              </a:ext>
            </a:extLst>
          </p:cNvPr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7475526" y="4600988"/>
            <a:ext cx="504000" cy="504000"/>
          </a:xfrm>
          <a:prstGeom prst="rect">
            <a:avLst/>
          </a:prstGeom>
        </p:spPr>
      </p:pic>
      <p:pic>
        <p:nvPicPr>
          <p:cNvPr id="323" name="Graphic 322">
            <a:extLst>
              <a:ext uri="{FF2B5EF4-FFF2-40B4-BE49-F238E27FC236}">
                <a16:creationId xmlns:a16="http://schemas.microsoft.com/office/drawing/2014/main" id="{C7488E12-FF00-B074-9BEA-14A6F3A98DFD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8289662" y="4600988"/>
            <a:ext cx="504000" cy="504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F080859B-243E-D0A5-7514-F322FB5956C7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9103798" y="4600988"/>
            <a:ext cx="504000" cy="504000"/>
          </a:xfrm>
          <a:prstGeom prst="rect">
            <a:avLst/>
          </a:prstGeom>
        </p:spPr>
      </p:pic>
      <p:pic>
        <p:nvPicPr>
          <p:cNvPr id="325" name="Graphic 324">
            <a:extLst>
              <a:ext uri="{FF2B5EF4-FFF2-40B4-BE49-F238E27FC236}">
                <a16:creationId xmlns:a16="http://schemas.microsoft.com/office/drawing/2014/main" id="{51B4C024-8601-D99F-C53E-053D9440361A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9917934" y="4600988"/>
            <a:ext cx="504000" cy="504000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EDB2F355-54DA-B36F-E87F-DE2F90B103A7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10732067" y="4600988"/>
            <a:ext cx="504000" cy="5040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8D80CEA7-71AC-0725-197A-F64B82CE3C62}"/>
              </a:ext>
            </a:extLst>
          </p:cNvPr>
          <p:cNvSpPr txBox="1"/>
          <p:nvPr/>
        </p:nvSpPr>
        <p:spPr>
          <a:xfrm>
            <a:off x="80803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Click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F77F6AD2-F551-1432-C343-A472D6100D7D}"/>
              </a:ext>
            </a:extLst>
          </p:cNvPr>
          <p:cNvSpPr txBox="1"/>
          <p:nvPr/>
        </p:nvSpPr>
        <p:spPr>
          <a:xfrm>
            <a:off x="162217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Headphones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710168EC-9593-7CDE-C8A8-8B15295AF837}"/>
              </a:ext>
            </a:extLst>
          </p:cNvPr>
          <p:cNvSpPr txBox="1"/>
          <p:nvPr/>
        </p:nvSpPr>
        <p:spPr>
          <a:xfrm>
            <a:off x="2436310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Microphone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9324466-DD39-8859-AC9F-32E8370AA786}"/>
              </a:ext>
            </a:extLst>
          </p:cNvPr>
          <p:cNvSpPr txBox="1"/>
          <p:nvPr/>
        </p:nvSpPr>
        <p:spPr>
          <a:xfrm>
            <a:off x="3250446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Idea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16C54364-0364-2007-A4AD-22B927D3D711}"/>
              </a:ext>
            </a:extLst>
          </p:cNvPr>
          <p:cNvSpPr txBox="1"/>
          <p:nvPr/>
        </p:nvSpPr>
        <p:spPr>
          <a:xfrm>
            <a:off x="4064582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hr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Magnet</a:t>
            </a:r>
            <a:endParaRPr lang="en-HR" sz="600">
              <a:latin typeface="Aptos" panose="020B0004020202020204" pitchFamily="34" charset="0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0419A2E-950E-48AC-E6B4-C0533E43D524}"/>
              </a:ext>
            </a:extLst>
          </p:cNvPr>
          <p:cNvSpPr txBox="1"/>
          <p:nvPr/>
        </p:nvSpPr>
        <p:spPr>
          <a:xfrm>
            <a:off x="487871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Pen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E0C7D430-34A7-5337-3398-F20566AA7F75}"/>
              </a:ext>
            </a:extLst>
          </p:cNvPr>
          <p:cNvSpPr txBox="1"/>
          <p:nvPr/>
        </p:nvSpPr>
        <p:spPr>
          <a:xfrm>
            <a:off x="569285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08EE9576-2360-B20D-C89F-F90EE5E6C3B8}"/>
              </a:ext>
            </a:extLst>
          </p:cNvPr>
          <p:cNvSpPr txBox="1"/>
          <p:nvPr/>
        </p:nvSpPr>
        <p:spPr>
          <a:xfrm>
            <a:off x="6506990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EA986E0-85E7-200C-3F98-A9BFB9B4D7E8}"/>
              </a:ext>
            </a:extLst>
          </p:cNvPr>
          <p:cNvSpPr txBox="1"/>
          <p:nvPr/>
        </p:nvSpPr>
        <p:spPr>
          <a:xfrm>
            <a:off x="7321126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3525E216-18FD-B36D-DA5E-D1717AF992FE}"/>
              </a:ext>
            </a:extLst>
          </p:cNvPr>
          <p:cNvSpPr txBox="1"/>
          <p:nvPr/>
        </p:nvSpPr>
        <p:spPr>
          <a:xfrm>
            <a:off x="8135262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8F3C14E5-B201-FCA5-3734-B169FB6E487B}"/>
              </a:ext>
            </a:extLst>
          </p:cNvPr>
          <p:cNvSpPr txBox="1"/>
          <p:nvPr/>
        </p:nvSpPr>
        <p:spPr>
          <a:xfrm>
            <a:off x="894939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81F6A0E4-888E-964E-1294-FC4304DA154A}"/>
              </a:ext>
            </a:extLst>
          </p:cNvPr>
          <p:cNvSpPr txBox="1"/>
          <p:nvPr/>
        </p:nvSpPr>
        <p:spPr>
          <a:xfrm>
            <a:off x="976353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Photography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F1CC52C-066F-D82E-AB93-BBB6089EB1EA}"/>
              </a:ext>
            </a:extLst>
          </p:cNvPr>
          <p:cNvSpPr txBox="1"/>
          <p:nvPr/>
        </p:nvSpPr>
        <p:spPr>
          <a:xfrm>
            <a:off x="10577667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40" name="Graphic 339">
            <a:extLst>
              <a:ext uri="{FF2B5EF4-FFF2-40B4-BE49-F238E27FC236}">
                <a16:creationId xmlns:a16="http://schemas.microsoft.com/office/drawing/2014/main" id="{C728171A-C3C0-8263-D569-C1CBD16B6E68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968543" y="5413787"/>
            <a:ext cx="504000" cy="504000"/>
          </a:xfrm>
          <a:prstGeom prst="rect">
            <a:avLst/>
          </a:prstGeom>
        </p:spPr>
      </p:pic>
      <p:pic>
        <p:nvPicPr>
          <p:cNvPr id="341" name="Graphic 340">
            <a:extLst>
              <a:ext uri="{FF2B5EF4-FFF2-40B4-BE49-F238E27FC236}">
                <a16:creationId xmlns:a16="http://schemas.microsoft.com/office/drawing/2014/main" id="{9E86966A-323A-1037-7FC5-181DD145A4F1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1782170" y="5413787"/>
            <a:ext cx="504000" cy="504000"/>
          </a:xfrm>
          <a:prstGeom prst="rect">
            <a:avLst/>
          </a:prstGeom>
        </p:spPr>
      </p:pic>
      <p:pic>
        <p:nvPicPr>
          <p:cNvPr id="342" name="Graphic 341">
            <a:extLst>
              <a:ext uri="{FF2B5EF4-FFF2-40B4-BE49-F238E27FC236}">
                <a16:creationId xmlns:a16="http://schemas.microsoft.com/office/drawing/2014/main" id="{4BE8C2B0-AF8E-E273-7318-76CF099E27D0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2"/>
              </a:ext>
            </a:extLst>
          </a:blip>
          <a:stretch>
            <a:fillRect/>
          </a:stretch>
        </p:blipFill>
        <p:spPr>
          <a:xfrm>
            <a:off x="2595797" y="5413787"/>
            <a:ext cx="504000" cy="504000"/>
          </a:xfrm>
          <a:prstGeom prst="rect">
            <a:avLst/>
          </a:prstGeom>
        </p:spPr>
      </p:pic>
      <p:pic>
        <p:nvPicPr>
          <p:cNvPr id="343" name="Graphic 342">
            <a:extLst>
              <a:ext uri="{FF2B5EF4-FFF2-40B4-BE49-F238E27FC236}">
                <a16:creationId xmlns:a16="http://schemas.microsoft.com/office/drawing/2014/main" id="{9142CFEC-643E-849F-B398-EB998EF75F3E}"/>
              </a:ext>
            </a:extLst>
          </p:cNvPr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4"/>
              </a:ext>
            </a:extLst>
          </a:blip>
          <a:stretch>
            <a:fillRect/>
          </a:stretch>
        </p:blipFill>
        <p:spPr>
          <a:xfrm>
            <a:off x="3409424" y="5413787"/>
            <a:ext cx="504000" cy="504000"/>
          </a:xfrm>
          <a:prstGeom prst="rect">
            <a:avLst/>
          </a:prstGeom>
        </p:spPr>
      </p:pic>
      <p:pic>
        <p:nvPicPr>
          <p:cNvPr id="344" name="Graphic 343">
            <a:extLst>
              <a:ext uri="{FF2B5EF4-FFF2-40B4-BE49-F238E27FC236}">
                <a16:creationId xmlns:a16="http://schemas.microsoft.com/office/drawing/2014/main" id="{DEA689FB-29EE-4BA7-0FD6-F96A3D21B88A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6"/>
              </a:ext>
            </a:extLst>
          </a:blip>
          <a:stretch>
            <a:fillRect/>
          </a:stretch>
        </p:blipFill>
        <p:spPr>
          <a:xfrm>
            <a:off x="4223051" y="5413787"/>
            <a:ext cx="504000" cy="504000"/>
          </a:xfrm>
          <a:prstGeom prst="rect">
            <a:avLst/>
          </a:prstGeom>
        </p:spPr>
      </p:pic>
      <p:pic>
        <p:nvPicPr>
          <p:cNvPr id="345" name="Graphic 344">
            <a:extLst>
              <a:ext uri="{FF2B5EF4-FFF2-40B4-BE49-F238E27FC236}">
                <a16:creationId xmlns:a16="http://schemas.microsoft.com/office/drawing/2014/main" id="{FD7B62B8-D218-DCA6-3061-C4A80412FD43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8"/>
              </a:ext>
            </a:extLst>
          </a:blip>
          <a:stretch>
            <a:fillRect/>
          </a:stretch>
        </p:blipFill>
        <p:spPr>
          <a:xfrm>
            <a:off x="5036678" y="5413787"/>
            <a:ext cx="504000" cy="504000"/>
          </a:xfrm>
          <a:prstGeom prst="rect">
            <a:avLst/>
          </a:prstGeom>
        </p:spPr>
      </p:pic>
      <p:pic>
        <p:nvPicPr>
          <p:cNvPr id="346" name="Graphic 345">
            <a:extLst>
              <a:ext uri="{FF2B5EF4-FFF2-40B4-BE49-F238E27FC236}">
                <a16:creationId xmlns:a16="http://schemas.microsoft.com/office/drawing/2014/main" id="{8233563F-3FAC-30F9-834A-2A6D94B310C3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0"/>
              </a:ext>
            </a:extLst>
          </a:blip>
          <a:stretch>
            <a:fillRect/>
          </a:stretch>
        </p:blipFill>
        <p:spPr>
          <a:xfrm>
            <a:off x="5850305" y="5413787"/>
            <a:ext cx="504000" cy="504000"/>
          </a:xfrm>
          <a:prstGeom prst="rect">
            <a:avLst/>
          </a:prstGeom>
        </p:spPr>
      </p:pic>
      <p:pic>
        <p:nvPicPr>
          <p:cNvPr id="347" name="Graphic 346">
            <a:extLst>
              <a:ext uri="{FF2B5EF4-FFF2-40B4-BE49-F238E27FC236}">
                <a16:creationId xmlns:a16="http://schemas.microsoft.com/office/drawing/2014/main" id="{F917A3F1-9605-FADC-5241-02F01148C6E0}"/>
              </a:ext>
            </a:extLst>
          </p:cNvPr>
          <p:cNvPicPr>
            <a:picLocks noChangeAspect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2"/>
              </a:ext>
            </a:extLst>
          </a:blip>
          <a:stretch>
            <a:fillRect/>
          </a:stretch>
        </p:blipFill>
        <p:spPr>
          <a:xfrm>
            <a:off x="6663932" y="5413787"/>
            <a:ext cx="504000" cy="504000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1AB73ABA-C736-AFDC-08EE-B92C7ADCAADE}"/>
              </a:ext>
            </a:extLst>
          </p:cNvPr>
          <p:cNvPicPr>
            <a:picLocks noChangeAspect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4"/>
              </a:ext>
            </a:extLst>
          </a:blip>
          <a:stretch>
            <a:fillRect/>
          </a:stretch>
        </p:blipFill>
        <p:spPr>
          <a:xfrm>
            <a:off x="7477559" y="5413787"/>
            <a:ext cx="504000" cy="504000"/>
          </a:xfrm>
          <a:prstGeom prst="rect">
            <a:avLst/>
          </a:prstGeom>
        </p:spPr>
      </p:pic>
      <p:pic>
        <p:nvPicPr>
          <p:cNvPr id="349" name="Graphic 348">
            <a:extLst>
              <a:ext uri="{FF2B5EF4-FFF2-40B4-BE49-F238E27FC236}">
                <a16:creationId xmlns:a16="http://schemas.microsoft.com/office/drawing/2014/main" id="{94AF28EB-9794-F113-DFA3-D1EDDB18EFD0}"/>
              </a:ext>
            </a:extLst>
          </p:cNvPr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6"/>
              </a:ext>
            </a:extLst>
          </a:blip>
          <a:stretch>
            <a:fillRect/>
          </a:stretch>
        </p:blipFill>
        <p:spPr>
          <a:xfrm>
            <a:off x="8291186" y="5413787"/>
            <a:ext cx="504000" cy="504000"/>
          </a:xfrm>
          <a:prstGeom prst="rect">
            <a:avLst/>
          </a:prstGeom>
        </p:spPr>
      </p:pic>
      <p:pic>
        <p:nvPicPr>
          <p:cNvPr id="350" name="Graphic 349">
            <a:extLst>
              <a:ext uri="{FF2B5EF4-FFF2-40B4-BE49-F238E27FC236}">
                <a16:creationId xmlns:a16="http://schemas.microsoft.com/office/drawing/2014/main" id="{C31EC456-9DEE-FCC4-2FA8-888196F22483}"/>
              </a:ext>
            </a:extLst>
          </p:cNvPr>
          <p:cNvPicPr>
            <a:picLocks noChangeAspect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8"/>
              </a:ext>
            </a:extLst>
          </a:blip>
          <a:stretch>
            <a:fillRect/>
          </a:stretch>
        </p:blipFill>
        <p:spPr>
          <a:xfrm>
            <a:off x="9104813" y="5413787"/>
            <a:ext cx="504000" cy="504000"/>
          </a:xfrm>
          <a:prstGeom prst="rect">
            <a:avLst/>
          </a:prstGeom>
        </p:spPr>
      </p:pic>
      <p:pic>
        <p:nvPicPr>
          <p:cNvPr id="351" name="Graphic 350">
            <a:extLst>
              <a:ext uri="{FF2B5EF4-FFF2-40B4-BE49-F238E27FC236}">
                <a16:creationId xmlns:a16="http://schemas.microsoft.com/office/drawing/2014/main" id="{F4223993-25BC-63AC-D965-3F83F6E9670B}"/>
              </a:ext>
            </a:extLst>
          </p:cNvPr>
          <p:cNvPicPr>
            <a:picLocks noChangeAspect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0"/>
              </a:ext>
            </a:extLst>
          </a:blip>
          <a:stretch>
            <a:fillRect/>
          </a:stretch>
        </p:blipFill>
        <p:spPr>
          <a:xfrm>
            <a:off x="9918440" y="5413787"/>
            <a:ext cx="504000" cy="504000"/>
          </a:xfrm>
          <a:prstGeom prst="rect">
            <a:avLst/>
          </a:prstGeom>
        </p:spPr>
      </p:pic>
      <p:pic>
        <p:nvPicPr>
          <p:cNvPr id="352" name="Graphic 351">
            <a:extLst>
              <a:ext uri="{FF2B5EF4-FFF2-40B4-BE49-F238E27FC236}">
                <a16:creationId xmlns:a16="http://schemas.microsoft.com/office/drawing/2014/main" id="{23C60F36-5F05-ADC2-573C-702A5124E996}"/>
              </a:ext>
            </a:extLst>
          </p:cNvPr>
          <p:cNvPicPr>
            <a:picLocks noChangeAspect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2"/>
              </a:ext>
            </a:extLst>
          </a:blip>
          <a:stretch>
            <a:fillRect/>
          </a:stretch>
        </p:blipFill>
        <p:spPr>
          <a:xfrm>
            <a:off x="10732067" y="5413787"/>
            <a:ext cx="504000" cy="504000"/>
          </a:xfrm>
          <a:prstGeom prst="rect">
            <a:avLst/>
          </a:prstGeom>
        </p:spPr>
      </p:pic>
      <p:sp>
        <p:nvSpPr>
          <p:cNvPr id="353" name="TextBox 352">
            <a:extLst>
              <a:ext uri="{FF2B5EF4-FFF2-40B4-BE49-F238E27FC236}">
                <a16:creationId xmlns:a16="http://schemas.microsoft.com/office/drawing/2014/main" id="{C0CB66E9-C85C-F539-A670-9FB4D7EEAEC9}"/>
              </a:ext>
            </a:extLst>
          </p:cNvPr>
          <p:cNvSpPr txBox="1"/>
          <p:nvPr/>
        </p:nvSpPr>
        <p:spPr>
          <a:xfrm>
            <a:off x="80803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File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3F6C6634-3927-AE07-DAE2-DE62E18B012C}"/>
              </a:ext>
            </a:extLst>
          </p:cNvPr>
          <p:cNvSpPr txBox="1"/>
          <p:nvPr/>
        </p:nvSpPr>
        <p:spPr>
          <a:xfrm>
            <a:off x="162217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Folder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0C74CAC-4673-C0F0-96EA-0F4152A3F2E1}"/>
              </a:ext>
            </a:extLst>
          </p:cNvPr>
          <p:cNvSpPr txBox="1"/>
          <p:nvPr/>
        </p:nvSpPr>
        <p:spPr>
          <a:xfrm>
            <a:off x="2436310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Archive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75C35845-B1E5-C869-802E-14D3DD468EB1}"/>
              </a:ext>
            </a:extLst>
          </p:cNvPr>
          <p:cNvSpPr txBox="1"/>
          <p:nvPr/>
        </p:nvSpPr>
        <p:spPr>
          <a:xfrm>
            <a:off x="3250446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E8CD0C3-6C88-E1E8-C722-1709EA2BDCF4}"/>
              </a:ext>
            </a:extLst>
          </p:cNvPr>
          <p:cNvSpPr txBox="1"/>
          <p:nvPr/>
        </p:nvSpPr>
        <p:spPr>
          <a:xfrm>
            <a:off x="4064582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hr-HR" sz="600" err="1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Attachment</a:t>
            </a:r>
            <a:endParaRPr lang="en-HR" sz="600">
              <a:latin typeface="Aptos" panose="020B0004020202020204" pitchFamily="34" charset="0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C0642BE-AAC4-D8C5-F1F5-9CCDE6F86DF9}"/>
              </a:ext>
            </a:extLst>
          </p:cNvPr>
          <p:cNvSpPr txBox="1"/>
          <p:nvPr/>
        </p:nvSpPr>
        <p:spPr>
          <a:xfrm>
            <a:off x="487871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Edit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891B24D9-C37C-B0AA-913F-AECEB49AD56F}"/>
              </a:ext>
            </a:extLst>
          </p:cNvPr>
          <p:cNvSpPr txBox="1"/>
          <p:nvPr/>
        </p:nvSpPr>
        <p:spPr>
          <a:xfrm>
            <a:off x="569285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Exit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997DFE9-5715-9929-06C3-41753A2659C0}"/>
              </a:ext>
            </a:extLst>
          </p:cNvPr>
          <p:cNvSpPr txBox="1"/>
          <p:nvPr/>
        </p:nvSpPr>
        <p:spPr>
          <a:xfrm>
            <a:off x="6506990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Download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694EFC09-E01B-3396-4D3E-BD60EA01E7A4}"/>
              </a:ext>
            </a:extLst>
          </p:cNvPr>
          <p:cNvSpPr txBox="1"/>
          <p:nvPr/>
        </p:nvSpPr>
        <p:spPr>
          <a:xfrm>
            <a:off x="7321126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B5B6467D-BA5F-2B30-700F-2A871D8725AA}"/>
              </a:ext>
            </a:extLst>
          </p:cNvPr>
          <p:cNvSpPr txBox="1"/>
          <p:nvPr/>
        </p:nvSpPr>
        <p:spPr>
          <a:xfrm>
            <a:off x="8135262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29FF979-A2C9-0DC3-D961-75514B07E500}"/>
              </a:ext>
            </a:extLst>
          </p:cNvPr>
          <p:cNvSpPr txBox="1"/>
          <p:nvPr/>
        </p:nvSpPr>
        <p:spPr>
          <a:xfrm>
            <a:off x="894939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55F7495-BBCA-0853-6330-CA6B4351D039}"/>
              </a:ext>
            </a:extLst>
          </p:cNvPr>
          <p:cNvSpPr txBox="1"/>
          <p:nvPr/>
        </p:nvSpPr>
        <p:spPr>
          <a:xfrm>
            <a:off x="976353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Alert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53BB7B0-88FA-3A73-6FCD-1FD3C41EE7DB}"/>
              </a:ext>
            </a:extLst>
          </p:cNvPr>
          <p:cNvSpPr txBox="1"/>
          <p:nvPr/>
        </p:nvSpPr>
        <p:spPr>
          <a:xfrm>
            <a:off x="10577667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Arrow</a:t>
            </a:r>
          </a:p>
        </p:txBody>
      </p:sp>
    </p:spTree>
    <p:extLst>
      <p:ext uri="{BB962C8B-B14F-4D97-AF65-F5344CB8AC3E}">
        <p14:creationId xmlns:p14="http://schemas.microsoft.com/office/powerpoint/2010/main" val="160922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EDBD1-A748-4A12-E6C6-0000DE9189F6}"/>
              </a:ext>
            </a:extLst>
          </p:cNvPr>
          <p:cNvSpPr txBox="1"/>
          <p:nvPr/>
        </p:nvSpPr>
        <p:spPr>
          <a:xfrm>
            <a:off x="80803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8AAB2-74DB-9985-6A32-ADF599FE306F}"/>
              </a:ext>
            </a:extLst>
          </p:cNvPr>
          <p:cNvSpPr txBox="1"/>
          <p:nvPr/>
        </p:nvSpPr>
        <p:spPr>
          <a:xfrm>
            <a:off x="162217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247E8-782C-646C-4A2A-39506B7BED2A}"/>
              </a:ext>
            </a:extLst>
          </p:cNvPr>
          <p:cNvSpPr txBox="1"/>
          <p:nvPr/>
        </p:nvSpPr>
        <p:spPr>
          <a:xfrm>
            <a:off x="243631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D69C8-E433-28E7-346D-7F1AF6D8D1F6}"/>
              </a:ext>
            </a:extLst>
          </p:cNvPr>
          <p:cNvSpPr txBox="1"/>
          <p:nvPr/>
        </p:nvSpPr>
        <p:spPr>
          <a:xfrm>
            <a:off x="325044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6FA2-FE5D-5051-1C2F-08636F78A469}"/>
              </a:ext>
            </a:extLst>
          </p:cNvPr>
          <p:cNvSpPr txBox="1"/>
          <p:nvPr/>
        </p:nvSpPr>
        <p:spPr>
          <a:xfrm>
            <a:off x="406458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078F7-E645-94C8-C439-38FD384A8089}"/>
              </a:ext>
            </a:extLst>
          </p:cNvPr>
          <p:cNvSpPr txBox="1"/>
          <p:nvPr/>
        </p:nvSpPr>
        <p:spPr>
          <a:xfrm>
            <a:off x="487871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App Messaging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2D1E4-0427-AD0D-C11B-AB5F3F4CFFE2}"/>
              </a:ext>
            </a:extLst>
          </p:cNvPr>
          <p:cNvSpPr txBox="1"/>
          <p:nvPr/>
        </p:nvSpPr>
        <p:spPr>
          <a:xfrm>
            <a:off x="569285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Chat Apps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1BADA-345A-E09C-41A3-27B72A0B8DC8}"/>
              </a:ext>
            </a:extLst>
          </p:cNvPr>
          <p:cNvSpPr txBox="1"/>
          <p:nvPr/>
        </p:nvSpPr>
        <p:spPr>
          <a:xfrm>
            <a:off x="650699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F5E6C-B62C-DBFA-CBD2-764290B9E84D}"/>
              </a:ext>
            </a:extLst>
          </p:cNvPr>
          <p:cNvSpPr txBox="1"/>
          <p:nvPr/>
        </p:nvSpPr>
        <p:spPr>
          <a:xfrm>
            <a:off x="732112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C4005-0710-5560-3CCB-370BF864DA30}"/>
              </a:ext>
            </a:extLst>
          </p:cNvPr>
          <p:cNvSpPr txBox="1"/>
          <p:nvPr/>
        </p:nvSpPr>
        <p:spPr>
          <a:xfrm>
            <a:off x="813526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Conversations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57258-6746-C99A-1464-F5BEE5168BFF}"/>
              </a:ext>
            </a:extLst>
          </p:cNvPr>
          <p:cNvSpPr txBox="1"/>
          <p:nvPr/>
        </p:nvSpPr>
        <p:spPr>
          <a:xfrm>
            <a:off x="894939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79622-9AEB-0810-454C-E163EAE6774C}"/>
              </a:ext>
            </a:extLst>
          </p:cNvPr>
          <p:cNvSpPr txBox="1"/>
          <p:nvPr/>
        </p:nvSpPr>
        <p:spPr>
          <a:xfrm>
            <a:off x="976353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160EC-F31D-8F44-397B-6F5C2E1DB91F}"/>
              </a:ext>
            </a:extLst>
          </p:cNvPr>
          <p:cNvSpPr txBox="1"/>
          <p:nvPr/>
        </p:nvSpPr>
        <p:spPr>
          <a:xfrm>
            <a:off x="10577667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Analyze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C875CF5-E4A2-67BE-D94B-D9AE427F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38" y="533813"/>
            <a:ext cx="504000" cy="504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D5D5855-0EB2-14BA-79C4-50A7F3B37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574" y="533813"/>
            <a:ext cx="504000" cy="504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F5A2B6C-ACEC-E828-7742-9FF937318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710" y="533813"/>
            <a:ext cx="504000" cy="504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24EE476-3CC5-1151-4614-E04530791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846" y="533813"/>
            <a:ext cx="504000" cy="504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B6B59A-5005-9A87-C0CA-4E7B1D3E89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982" y="533813"/>
            <a:ext cx="504000" cy="504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86D4225-A33D-7C36-45F9-B58D82B0C5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3118" y="533813"/>
            <a:ext cx="504000" cy="504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69CFEB-4F9A-61D1-F794-53F496D26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7254" y="533813"/>
            <a:ext cx="504000" cy="504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C89EC0C-B914-D7DB-9426-6EFAC769DC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1390" y="533813"/>
            <a:ext cx="504000" cy="504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03DD627-C26A-FB28-5D59-F996AA43DF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75526" y="533813"/>
            <a:ext cx="504000" cy="504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CAF4BA0-98E7-858C-53D6-A2EE4A80E4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89662" y="533813"/>
            <a:ext cx="504000" cy="50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5140574-6B80-E10F-B7AD-01C461924E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3798" y="533813"/>
            <a:ext cx="504000" cy="504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B761690-2713-0155-BE21-BD8E1661A2E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17934" y="533813"/>
            <a:ext cx="504000" cy="504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AA87938-F3E0-0262-814C-515F1FF9A39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32070" y="533813"/>
            <a:ext cx="504000" cy="504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389946B-97E9-A0FF-820B-7E6816D389B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2438" y="1346613"/>
            <a:ext cx="504000" cy="504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3052BB8-0058-8970-3D1A-DCD522FA043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76574" y="1346613"/>
            <a:ext cx="504000" cy="504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4CCE54A-5C7C-D610-0FE6-1AEB9B61A65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90710" y="1346613"/>
            <a:ext cx="504000" cy="504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16121AA-B47C-3717-72D0-7DAFA5EF631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4846" y="1346613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FA0EBCE-039E-8B94-03F1-3548BEFC946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18982" y="1346613"/>
            <a:ext cx="504000" cy="504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9524279-7EBE-2852-2CC0-9BDAE6015DB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33118" y="1346613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34A2262-5781-C82D-0953-83A71E72543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47254" y="1346613"/>
            <a:ext cx="504000" cy="504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33118C2-B8F4-1D1B-30B1-8421A5D0CF9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61390" y="1346613"/>
            <a:ext cx="504000" cy="504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48AC0D5-5B9B-68BA-4643-5F99603609F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75526" y="1346613"/>
            <a:ext cx="504000" cy="504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1BC827-02DF-524F-9CC9-DE0BB52DB22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289662" y="1346613"/>
            <a:ext cx="504000" cy="504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349ABF-0A6B-EA76-73D5-04D9211EB30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103798" y="1346613"/>
            <a:ext cx="504000" cy="504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C3829B5-BAF2-A3FD-9AEE-B77847DF2DF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917934" y="1346613"/>
            <a:ext cx="504000" cy="504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53D5F2A3-F014-E5D2-6631-B9F09371D20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32070" y="1346613"/>
            <a:ext cx="504000" cy="50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086F60D-E353-F145-F0A2-2E655361399A}"/>
              </a:ext>
            </a:extLst>
          </p:cNvPr>
          <p:cNvSpPr txBox="1"/>
          <p:nvPr/>
        </p:nvSpPr>
        <p:spPr>
          <a:xfrm>
            <a:off x="80803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Identity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72E5EC-701E-D71A-4114-3F8041DD982B}"/>
              </a:ext>
            </a:extLst>
          </p:cNvPr>
          <p:cNvSpPr txBox="1"/>
          <p:nvPr/>
        </p:nvSpPr>
        <p:spPr>
          <a:xfrm>
            <a:off x="162217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0FF91D-4247-6C45-1207-72C4711C8D89}"/>
              </a:ext>
            </a:extLst>
          </p:cNvPr>
          <p:cNvSpPr txBox="1"/>
          <p:nvPr/>
        </p:nvSpPr>
        <p:spPr>
          <a:xfrm>
            <a:off x="243631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 Lookup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1C73CE-0707-7FBE-273C-285F0E676361}"/>
              </a:ext>
            </a:extLst>
          </p:cNvPr>
          <p:cNvSpPr txBox="1"/>
          <p:nvPr/>
        </p:nvSpPr>
        <p:spPr>
          <a:xfrm>
            <a:off x="325044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Number Masking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5F0958-8E9E-4D0A-C412-923BE58BE9F9}"/>
              </a:ext>
            </a:extLst>
          </p:cNvPr>
          <p:cNvSpPr txBox="1"/>
          <p:nvPr/>
        </p:nvSpPr>
        <p:spPr>
          <a:xfrm>
            <a:off x="406458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USSD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838015-56ED-7B87-71BA-6F812B46F7BF}"/>
              </a:ext>
            </a:extLst>
          </p:cNvPr>
          <p:cNvSpPr txBox="1"/>
          <p:nvPr/>
        </p:nvSpPr>
        <p:spPr>
          <a:xfrm>
            <a:off x="487871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Things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66046F-A847-E83B-933C-696E77C784E4}"/>
              </a:ext>
            </a:extLst>
          </p:cNvPr>
          <p:cNvSpPr txBox="1"/>
          <p:nvPr/>
        </p:nvSpPr>
        <p:spPr>
          <a:xfrm>
            <a:off x="569285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Email Validation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9302D6-1BEF-C12B-42E4-B4152C561993}"/>
              </a:ext>
            </a:extLst>
          </p:cNvPr>
          <p:cNvSpPr txBox="1"/>
          <p:nvPr/>
        </p:nvSpPr>
        <p:spPr>
          <a:xfrm>
            <a:off x="650699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IVR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408FDF-958A-CE8C-7F7C-FF05D34B7653}"/>
              </a:ext>
            </a:extLst>
          </p:cNvPr>
          <p:cNvSpPr txBox="1"/>
          <p:nvPr/>
        </p:nvSpPr>
        <p:spPr>
          <a:xfrm>
            <a:off x="732112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Web RTC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5E4FA5-1F72-3D55-B988-4EF3E56BBDF6}"/>
              </a:ext>
            </a:extLst>
          </p:cNvPr>
          <p:cNvSpPr txBox="1"/>
          <p:nvPr/>
        </p:nvSpPr>
        <p:spPr>
          <a:xfrm>
            <a:off x="813526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Broadcast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42A28-26BC-0E17-0108-91440D5750EE}"/>
              </a:ext>
            </a:extLst>
          </p:cNvPr>
          <p:cNvSpPr txBox="1"/>
          <p:nvPr/>
        </p:nvSpPr>
        <p:spPr>
          <a:xfrm>
            <a:off x="894939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49DA64-1459-A8FF-50E5-54003D087BF1}"/>
              </a:ext>
            </a:extLst>
          </p:cNvPr>
          <p:cNvSpPr txBox="1"/>
          <p:nvPr/>
        </p:nvSpPr>
        <p:spPr>
          <a:xfrm>
            <a:off x="976353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Failover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401263-D8B9-5F8D-C757-058BD62A1103}"/>
              </a:ext>
            </a:extLst>
          </p:cNvPr>
          <p:cNvSpPr txBox="1"/>
          <p:nvPr/>
        </p:nvSpPr>
        <p:spPr>
          <a:xfrm>
            <a:off x="10577667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Omnichannel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21059E3-3B6B-3C58-63AE-729ABE846D5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2438" y="2161000"/>
            <a:ext cx="504000" cy="504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7365F37-442E-F8CB-2EBB-CD3DC7E9F1D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76574" y="2161000"/>
            <a:ext cx="504000" cy="5040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1C02EEE-AAB5-027E-D727-17F57176273D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90710" y="2161000"/>
            <a:ext cx="504000" cy="504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21F950B-DE60-ADD1-2C63-D73B9520DA2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04846" y="2161000"/>
            <a:ext cx="504000" cy="504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505DEE61-43FD-2A14-DDA5-0A5FDB92924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18982" y="2161000"/>
            <a:ext cx="504000" cy="504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CC6A83A-5C4C-3569-9D3B-81CE15861EB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33118" y="2161000"/>
            <a:ext cx="504000" cy="504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0461238F-DA17-DDD4-A4C9-EA6ADCF6E11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7254" y="2161000"/>
            <a:ext cx="504000" cy="504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FCCFE033-312D-CB59-09F8-709D8EA8CC4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61390" y="2161000"/>
            <a:ext cx="504000" cy="504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44930854-9DCA-6CB4-D654-A6B2A6D52A84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75526" y="2161000"/>
            <a:ext cx="504000" cy="504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8CA16D3C-B77D-6D7A-F32B-F485A8743D5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89662" y="2161000"/>
            <a:ext cx="504000" cy="504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5274DEF5-72AD-0857-FC19-F8238C017785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103798" y="2161000"/>
            <a:ext cx="504000" cy="504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B52AD70-F835-7C5A-CEAE-960311A14B9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917934" y="2161000"/>
            <a:ext cx="504000" cy="504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430AA351-79E2-4A57-04C7-4CC33C02E439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732070" y="2161000"/>
            <a:ext cx="504000" cy="504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DA15DB4-4717-A0DF-9AC8-C85805F1C84F}"/>
              </a:ext>
            </a:extLst>
          </p:cNvPr>
          <p:cNvSpPr txBox="1"/>
          <p:nvPr/>
        </p:nvSpPr>
        <p:spPr>
          <a:xfrm>
            <a:off x="80803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CPaaS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0FAAC1-209E-2E9F-A692-38521A223F60}"/>
              </a:ext>
            </a:extLst>
          </p:cNvPr>
          <p:cNvSpPr txBox="1"/>
          <p:nvPr/>
        </p:nvSpPr>
        <p:spPr>
          <a:xfrm>
            <a:off x="162217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Portal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73E0255-F929-50B1-9D68-B2E345D849EA}"/>
              </a:ext>
            </a:extLst>
          </p:cNvPr>
          <p:cNvSpPr txBox="1"/>
          <p:nvPr/>
        </p:nvSpPr>
        <p:spPr>
          <a:xfrm>
            <a:off x="2436310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Partnership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87F86E-4A8D-1D44-8E67-F28AC0CD7CFE}"/>
              </a:ext>
            </a:extLst>
          </p:cNvPr>
          <p:cNvSpPr txBox="1"/>
          <p:nvPr/>
        </p:nvSpPr>
        <p:spPr>
          <a:xfrm>
            <a:off x="3250446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6882A7-D419-C2AA-3FDD-561EA18928F5}"/>
              </a:ext>
            </a:extLst>
          </p:cNvPr>
          <p:cNvSpPr txBox="1"/>
          <p:nvPr/>
        </p:nvSpPr>
        <p:spPr>
          <a:xfrm>
            <a:off x="4064582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Retail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9DE40C-E783-858D-EE92-2424F54EA496}"/>
              </a:ext>
            </a:extLst>
          </p:cNvPr>
          <p:cNvSpPr txBox="1"/>
          <p:nvPr/>
        </p:nvSpPr>
        <p:spPr>
          <a:xfrm>
            <a:off x="487871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E-Commerce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27129A-4335-0166-DF81-6D116E627888}"/>
              </a:ext>
            </a:extLst>
          </p:cNvPr>
          <p:cNvSpPr txBox="1"/>
          <p:nvPr/>
        </p:nvSpPr>
        <p:spPr>
          <a:xfrm>
            <a:off x="569285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F30967-B253-9A76-8966-B34B1EF018CA}"/>
              </a:ext>
            </a:extLst>
          </p:cNvPr>
          <p:cNvSpPr txBox="1"/>
          <p:nvPr/>
        </p:nvSpPr>
        <p:spPr>
          <a:xfrm>
            <a:off x="6506990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7EE0AF1-278F-3A35-82EA-AC1F213818EE}"/>
              </a:ext>
            </a:extLst>
          </p:cNvPr>
          <p:cNvSpPr txBox="1"/>
          <p:nvPr/>
        </p:nvSpPr>
        <p:spPr>
          <a:xfrm>
            <a:off x="7321126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Banking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40145C-5EB4-A300-BB40-886A120D3D63}"/>
              </a:ext>
            </a:extLst>
          </p:cNvPr>
          <p:cNvSpPr txBox="1"/>
          <p:nvPr/>
        </p:nvSpPr>
        <p:spPr>
          <a:xfrm>
            <a:off x="8135262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Enterprise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FE39EE-1A00-0CDB-4A9D-0C44B1827F48}"/>
              </a:ext>
            </a:extLst>
          </p:cNvPr>
          <p:cNvSpPr txBox="1"/>
          <p:nvPr/>
        </p:nvSpPr>
        <p:spPr>
          <a:xfrm>
            <a:off x="8949398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949535-E009-4119-FCFD-36606D7C5FBD}"/>
              </a:ext>
            </a:extLst>
          </p:cNvPr>
          <p:cNvSpPr txBox="1"/>
          <p:nvPr/>
        </p:nvSpPr>
        <p:spPr>
          <a:xfrm>
            <a:off x="9763534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Ridesharing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728BA-8C3C-BB67-F2F1-989E958A3867}"/>
              </a:ext>
            </a:extLst>
          </p:cNvPr>
          <p:cNvSpPr txBox="1"/>
          <p:nvPr/>
        </p:nvSpPr>
        <p:spPr>
          <a:xfrm>
            <a:off x="10577667" y="2669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Travel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637E85FA-F041-69F7-3A69-DFAE0CBD95B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67977" y="2977800"/>
            <a:ext cx="504000" cy="50400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7F262EF8-2B9C-0086-6C08-CA18F61C721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781651" y="2977800"/>
            <a:ext cx="504000" cy="5040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84332665-191F-2435-8D60-DF9A07E864B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595325" y="2977800"/>
            <a:ext cx="504000" cy="5040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AA58977-7251-FFD1-04BD-CA6253433030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408999" y="2977800"/>
            <a:ext cx="504000" cy="5040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BFD01A9E-9441-6C48-A211-D4CBB1E1172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22673" y="2977800"/>
            <a:ext cx="504000" cy="504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30883BC3-EF3E-E86B-E6B5-2FEE8889833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036347" y="2977800"/>
            <a:ext cx="504000" cy="5040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02CB1B1F-76D3-F716-F809-F97FB06D2BD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850021" y="2977800"/>
            <a:ext cx="504000" cy="504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450885DE-929A-7CD5-5DBF-47F229D0D22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663695" y="2977800"/>
            <a:ext cx="504000" cy="5040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79225A5-1B1A-6330-9085-2E135B4E842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477369" y="2977800"/>
            <a:ext cx="504000" cy="5040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1ACD9DB-7F09-05DC-ACB8-8B5F9DA6646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291043" y="2977800"/>
            <a:ext cx="504000" cy="5040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AD8CE9F1-E962-9654-68CE-A8DB3B1CD120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104717" y="2977800"/>
            <a:ext cx="504000" cy="50400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B748586D-7E1F-AB06-AF8C-ED5379EBE2A6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918391" y="2977800"/>
            <a:ext cx="504000" cy="5040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952E19BA-B22D-055C-F54F-8FCB0AB0E3AF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0732070" y="2977800"/>
            <a:ext cx="504000" cy="5040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B3B261E-3010-32D8-AD23-DFED210FA0DB}"/>
              </a:ext>
            </a:extLst>
          </p:cNvPr>
          <p:cNvSpPr txBox="1"/>
          <p:nvPr/>
        </p:nvSpPr>
        <p:spPr>
          <a:xfrm>
            <a:off x="80803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On-Demand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BA2584-CBE5-6E7D-760B-7390B4ABD93E}"/>
              </a:ext>
            </a:extLst>
          </p:cNvPr>
          <p:cNvSpPr txBox="1"/>
          <p:nvPr/>
        </p:nvSpPr>
        <p:spPr>
          <a:xfrm>
            <a:off x="162217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21E5E1A-63AA-EF68-F8A8-4AABDA25A9AA}"/>
              </a:ext>
            </a:extLst>
          </p:cNvPr>
          <p:cNvSpPr txBox="1"/>
          <p:nvPr/>
        </p:nvSpPr>
        <p:spPr>
          <a:xfrm>
            <a:off x="2436310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Service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2BD20E-EFD9-1D35-F205-2297280368E7}"/>
              </a:ext>
            </a:extLst>
          </p:cNvPr>
          <p:cNvSpPr txBox="1"/>
          <p:nvPr/>
        </p:nvSpPr>
        <p:spPr>
          <a:xfrm>
            <a:off x="3250446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3A1A75-AD29-FBD6-E678-37F07EA26E4A}"/>
              </a:ext>
            </a:extLst>
          </p:cNvPr>
          <p:cNvSpPr txBox="1"/>
          <p:nvPr/>
        </p:nvSpPr>
        <p:spPr>
          <a:xfrm>
            <a:off x="4064582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E77F7B-4B57-C999-EFC6-59583E6D77CE}"/>
              </a:ext>
            </a:extLst>
          </p:cNvPr>
          <p:cNvSpPr txBox="1"/>
          <p:nvPr/>
        </p:nvSpPr>
        <p:spPr>
          <a:xfrm>
            <a:off x="487871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0E47288-F3F2-C446-0327-3A910CBC4C58}"/>
              </a:ext>
            </a:extLst>
          </p:cNvPr>
          <p:cNvSpPr txBox="1"/>
          <p:nvPr/>
        </p:nvSpPr>
        <p:spPr>
          <a:xfrm>
            <a:off x="569285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Gaming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D83121-EC15-9BD6-D85C-C0E53C1260DA}"/>
              </a:ext>
            </a:extLst>
          </p:cNvPr>
          <p:cNvSpPr txBox="1"/>
          <p:nvPr/>
        </p:nvSpPr>
        <p:spPr>
          <a:xfrm>
            <a:off x="6506990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Start-up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DFAC69E-10B2-778B-093B-B032F8FFA385}"/>
              </a:ext>
            </a:extLst>
          </p:cNvPr>
          <p:cNvSpPr txBox="1"/>
          <p:nvPr/>
        </p:nvSpPr>
        <p:spPr>
          <a:xfrm>
            <a:off x="7321126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3B814-300E-BCFF-77B8-A0AC9B128C99}"/>
              </a:ext>
            </a:extLst>
          </p:cNvPr>
          <p:cNvSpPr txBox="1"/>
          <p:nvPr/>
        </p:nvSpPr>
        <p:spPr>
          <a:xfrm>
            <a:off x="8135262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API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041AD2-D125-E882-BF26-BE278578152A}"/>
              </a:ext>
            </a:extLst>
          </p:cNvPr>
          <p:cNvSpPr txBox="1"/>
          <p:nvPr/>
        </p:nvSpPr>
        <p:spPr>
          <a:xfrm>
            <a:off x="8949398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SDK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F158F6F-A22A-B23C-D49F-B3E0FF549BAF}"/>
              </a:ext>
            </a:extLst>
          </p:cNvPr>
          <p:cNvSpPr txBox="1"/>
          <p:nvPr/>
        </p:nvSpPr>
        <p:spPr>
          <a:xfrm>
            <a:off x="9763534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7F93689-E4DE-8552-AA33-43415260D8D6}"/>
              </a:ext>
            </a:extLst>
          </p:cNvPr>
          <p:cNvSpPr txBox="1"/>
          <p:nvPr/>
        </p:nvSpPr>
        <p:spPr>
          <a:xfrm>
            <a:off x="10577667" y="34833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API Integration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93FED4E6-2B0F-2003-8774-F666A72A7C88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62438" y="3788188"/>
            <a:ext cx="504000" cy="5040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6132EE85-E208-B84F-4A6D-4C44919BF980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776574" y="3788188"/>
            <a:ext cx="504000" cy="504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A78520B-CC92-17E3-D90E-A93B87C67ABF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2590710" y="3788188"/>
            <a:ext cx="504000" cy="5040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2194ABA5-FBEE-4691-46FB-216BEFDBF75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3404846" y="3788188"/>
            <a:ext cx="504000" cy="5040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B0752E20-4DAE-0752-3415-4E320B1159CC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218982" y="3788188"/>
            <a:ext cx="504000" cy="5040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D9F0DBC6-4195-9489-8E33-C7F1F6AE77F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033118" y="3788188"/>
            <a:ext cx="504000" cy="504000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8EA5CE5D-E046-F322-1871-689FE496558E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847254" y="3788188"/>
            <a:ext cx="504000" cy="5040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FED05D43-7672-9D60-3EF1-0B853B3F80D9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661390" y="3788188"/>
            <a:ext cx="504000" cy="50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63EB27AD-1F06-CD2D-F257-64902E9C01B6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75526" y="3788188"/>
            <a:ext cx="504000" cy="50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18410EDC-F324-B555-FCE0-5D92CA3FBD9A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289662" y="3788188"/>
            <a:ext cx="504000" cy="50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0D08A411-E585-901B-4427-53669B7F18E7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103798" y="3788188"/>
            <a:ext cx="504000" cy="50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972B12D2-2736-3460-A05F-B215263A3B1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917934" y="3788188"/>
            <a:ext cx="504000" cy="504000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5295382C-F6D4-6280-4A55-60674C9610E6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732070" y="3788188"/>
            <a:ext cx="504000" cy="5040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3726846-B913-D380-E919-56FEAC306C92}"/>
              </a:ext>
            </a:extLst>
          </p:cNvPr>
          <p:cNvSpPr txBox="1"/>
          <p:nvPr/>
        </p:nvSpPr>
        <p:spPr>
          <a:xfrm>
            <a:off x="80803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Mobile Phone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1BB3C6-52D3-2E00-DF8B-2F41EA29B017}"/>
              </a:ext>
            </a:extLst>
          </p:cNvPr>
          <p:cNvSpPr txBox="1"/>
          <p:nvPr/>
        </p:nvSpPr>
        <p:spPr>
          <a:xfrm>
            <a:off x="162217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Feature Phone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A192DF0-193D-D1B2-BFFB-AEE23BADB6A6}"/>
              </a:ext>
            </a:extLst>
          </p:cNvPr>
          <p:cNvSpPr txBox="1"/>
          <p:nvPr/>
        </p:nvSpPr>
        <p:spPr>
          <a:xfrm>
            <a:off x="2436310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Desktop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485B459-E714-CDF5-97AC-4BB19B51E7C7}"/>
              </a:ext>
            </a:extLst>
          </p:cNvPr>
          <p:cNvSpPr txBox="1"/>
          <p:nvPr/>
        </p:nvSpPr>
        <p:spPr>
          <a:xfrm>
            <a:off x="3250446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Smart Watch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4A1AF7B-EAE7-BC59-4264-A6338906C732}"/>
              </a:ext>
            </a:extLst>
          </p:cNvPr>
          <p:cNvSpPr txBox="1"/>
          <p:nvPr/>
        </p:nvSpPr>
        <p:spPr>
          <a:xfrm>
            <a:off x="4064582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Landline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AE57845-F2E3-D1C5-71CF-E14B91E1CAFB}"/>
              </a:ext>
            </a:extLst>
          </p:cNvPr>
          <p:cNvSpPr txBox="1"/>
          <p:nvPr/>
        </p:nvSpPr>
        <p:spPr>
          <a:xfrm>
            <a:off x="487871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3EBD1B7-EE74-2D48-EB34-CF955D153E8B}"/>
              </a:ext>
            </a:extLst>
          </p:cNvPr>
          <p:cNvSpPr txBox="1"/>
          <p:nvPr/>
        </p:nvSpPr>
        <p:spPr>
          <a:xfrm>
            <a:off x="569285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Global Messaging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295840-3011-7733-0415-E15F65162601}"/>
              </a:ext>
            </a:extLst>
          </p:cNvPr>
          <p:cNvSpPr txBox="1"/>
          <p:nvPr/>
        </p:nvSpPr>
        <p:spPr>
          <a:xfrm>
            <a:off x="6506990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CRM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0A63E97-6FEA-4EFC-361E-5CF641D76B0E}"/>
              </a:ext>
            </a:extLst>
          </p:cNvPr>
          <p:cNvSpPr txBox="1"/>
          <p:nvPr/>
        </p:nvSpPr>
        <p:spPr>
          <a:xfrm>
            <a:off x="7321126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9DEC28E-2170-A118-9F9B-4A1FC0849D21}"/>
              </a:ext>
            </a:extLst>
          </p:cNvPr>
          <p:cNvSpPr txBox="1"/>
          <p:nvPr/>
        </p:nvSpPr>
        <p:spPr>
          <a:xfrm>
            <a:off x="8135262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Product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5737AD-E2F5-CE60-AB42-C46674C8F5F2}"/>
              </a:ext>
            </a:extLst>
          </p:cNvPr>
          <p:cNvSpPr txBox="1"/>
          <p:nvPr/>
        </p:nvSpPr>
        <p:spPr>
          <a:xfrm>
            <a:off x="8949398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Product Deployment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D1BFDE-05F5-4886-B1B1-41B02FE699CA}"/>
              </a:ext>
            </a:extLst>
          </p:cNvPr>
          <p:cNvSpPr txBox="1"/>
          <p:nvPr/>
        </p:nvSpPr>
        <p:spPr>
          <a:xfrm>
            <a:off x="9763534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Scalability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EB5D113-F415-5271-6F9F-0F85A58D3B20}"/>
              </a:ext>
            </a:extLst>
          </p:cNvPr>
          <p:cNvSpPr txBox="1"/>
          <p:nvPr/>
        </p:nvSpPr>
        <p:spPr>
          <a:xfrm>
            <a:off x="10577667" y="4300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Consistency</a:t>
            </a: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A8104C71-BD46-C3F3-DB7D-35400B67BFEE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962438" y="4608987"/>
            <a:ext cx="504000" cy="5040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63E089A2-18A3-12E2-D28E-4E70297A9279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776032" y="4608987"/>
            <a:ext cx="504000" cy="50400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41713C4D-37AD-4103-0B61-7A97C82209E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2589626" y="4608987"/>
            <a:ext cx="504000" cy="5040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46BBF1BD-446C-9FBC-9EE8-8CA2DBF6EE3D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3403220" y="4608987"/>
            <a:ext cx="504000" cy="50400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37C4E2A8-6BF1-66FB-AC7D-EDFF8B1152AA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4216814" y="4608987"/>
            <a:ext cx="504000" cy="5040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EA7861D0-BF3F-BB27-13D7-A643CD84CA9C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030408" y="4608987"/>
            <a:ext cx="504000" cy="5040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9E8F6442-5AA0-F577-ADCB-E53A43922047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5844002" y="4608987"/>
            <a:ext cx="504000" cy="5040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DCE09431-EC16-6C1D-60A7-FE89EE4E3D3A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657596" y="4608987"/>
            <a:ext cx="504000" cy="50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B6E945EB-ECB5-022D-F67B-4CE9DF1837E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471190" y="4608987"/>
            <a:ext cx="504000" cy="5040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5CBD69AE-DD8B-ABAB-6CD1-5837F7E1516B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284784" y="4608987"/>
            <a:ext cx="504000" cy="5040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854D30FD-2D7F-484C-E734-599EC5CD4DBF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098378" y="4608987"/>
            <a:ext cx="504000" cy="50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4CA74915-287C-2E80-E082-EEE2BCF7FE8E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911972" y="4608987"/>
            <a:ext cx="504000" cy="50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53263596-F6BE-331A-42DD-562CBEE33557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10725562" y="4608987"/>
            <a:ext cx="504000" cy="5040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1BBCA41E-5100-F006-DDD4-F6BD8624406A}"/>
              </a:ext>
            </a:extLst>
          </p:cNvPr>
          <p:cNvSpPr txBox="1"/>
          <p:nvPr/>
        </p:nvSpPr>
        <p:spPr>
          <a:xfrm>
            <a:off x="80803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mGate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4FC5375-F605-5A02-E22B-D653A29A8E11}"/>
              </a:ext>
            </a:extLst>
          </p:cNvPr>
          <p:cNvSpPr txBox="1"/>
          <p:nvPr/>
        </p:nvSpPr>
        <p:spPr>
          <a:xfrm>
            <a:off x="162217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sGate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30738D7-B16E-FDF9-1155-3AF3F5788026}"/>
              </a:ext>
            </a:extLst>
          </p:cNvPr>
          <p:cNvSpPr txBox="1"/>
          <p:nvPr/>
        </p:nvSpPr>
        <p:spPr>
          <a:xfrm>
            <a:off x="2436310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SDBX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2E7157B-A3B5-44B5-7C58-A2DF12FD8256}"/>
              </a:ext>
            </a:extLst>
          </p:cNvPr>
          <p:cNvSpPr txBox="1"/>
          <p:nvPr/>
        </p:nvSpPr>
        <p:spPr>
          <a:xfrm>
            <a:off x="3250446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C6A850-9542-DE54-F6AD-54CF8CC546BF}"/>
              </a:ext>
            </a:extLst>
          </p:cNvPr>
          <p:cNvSpPr txBox="1"/>
          <p:nvPr/>
        </p:nvSpPr>
        <p:spPr>
          <a:xfrm>
            <a:off x="4064582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iGate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CC1A70D-B40E-6A41-8E3B-A8B6FCDA2EF0}"/>
              </a:ext>
            </a:extLst>
          </p:cNvPr>
          <p:cNvSpPr txBox="1"/>
          <p:nvPr/>
        </p:nvSpPr>
        <p:spPr>
          <a:xfrm>
            <a:off x="487871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245A347-5CC7-29E5-BC5E-FE3379BEEA5D}"/>
              </a:ext>
            </a:extLst>
          </p:cNvPr>
          <p:cNvSpPr txBox="1"/>
          <p:nvPr/>
        </p:nvSpPr>
        <p:spPr>
          <a:xfrm>
            <a:off x="569285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SIM Card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8BD339C-ADD7-0D6C-E6DE-848334C99E72}"/>
              </a:ext>
            </a:extLst>
          </p:cNvPr>
          <p:cNvSpPr txBox="1"/>
          <p:nvPr/>
        </p:nvSpPr>
        <p:spPr>
          <a:xfrm>
            <a:off x="6506990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A2BB2F-B96B-A54B-4AC9-E05AB11FBB98}"/>
              </a:ext>
            </a:extLst>
          </p:cNvPr>
          <p:cNvSpPr txBox="1"/>
          <p:nvPr/>
        </p:nvSpPr>
        <p:spPr>
          <a:xfrm>
            <a:off x="7321126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Send Speed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97672D8-1199-219A-F933-7D51D1D59EBB}"/>
              </a:ext>
            </a:extLst>
          </p:cNvPr>
          <p:cNvSpPr txBox="1"/>
          <p:nvPr/>
        </p:nvSpPr>
        <p:spPr>
          <a:xfrm>
            <a:off x="8135262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Routing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9C642AE-EC85-09E6-19D6-732A6BEA4507}"/>
              </a:ext>
            </a:extLst>
          </p:cNvPr>
          <p:cNvSpPr txBox="1"/>
          <p:nvPr/>
        </p:nvSpPr>
        <p:spPr>
          <a:xfrm>
            <a:off x="8949398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24 Hour Support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76F028-3227-02FC-9DA5-6CF55D3B42B4}"/>
              </a:ext>
            </a:extLst>
          </p:cNvPr>
          <p:cNvSpPr txBox="1"/>
          <p:nvPr/>
        </p:nvSpPr>
        <p:spPr>
          <a:xfrm>
            <a:off x="9763534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Core Performance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C6B2DED-2F13-BB95-6E54-E82F640E1816}"/>
              </a:ext>
            </a:extLst>
          </p:cNvPr>
          <p:cNvSpPr txBox="1"/>
          <p:nvPr/>
        </p:nvSpPr>
        <p:spPr>
          <a:xfrm>
            <a:off x="10577667" y="5112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Core Administration</a:t>
            </a: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C0B55F31-5E75-F081-A3E8-9D5CC831ED4A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62438" y="5431628"/>
            <a:ext cx="504000" cy="5040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71F5C17C-65D0-9FB6-DDB8-3747CDF55403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1776837" y="5431628"/>
            <a:ext cx="504000" cy="504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8FED0C68-B75C-A145-7669-6AD566978CD7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2591236" y="5431628"/>
            <a:ext cx="504000" cy="5040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62852B08-2B8F-DCA6-D8B4-23D0E368DC4D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3405635" y="5431628"/>
            <a:ext cx="504000" cy="50400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3AEFD596-6DB2-3D77-40A5-D3C92E66253A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4220034" y="5431628"/>
            <a:ext cx="504000" cy="5040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04B7AF72-4DFE-513D-186C-D9BFB3F0071E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5034433" y="5431628"/>
            <a:ext cx="504000" cy="504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3D42A6A0-5E2E-41A1-181A-AF0CAE65E7B6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848832" y="5431628"/>
            <a:ext cx="504000" cy="50400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C404F0C3-5D4F-D42D-C00F-2B10B0B2022C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6663231" y="5431628"/>
            <a:ext cx="504000" cy="504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6E4C5462-6F61-FF5F-8485-532FFA8DD336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7477630" y="5431628"/>
            <a:ext cx="504000" cy="504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C775C444-BA24-3803-20A8-8D507D9C09C2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8292029" y="5431628"/>
            <a:ext cx="504000" cy="50400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C27956AA-295D-0770-A750-7C6A65B0F7D0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9106428" y="5431628"/>
            <a:ext cx="504000" cy="504000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E460AA2E-C152-EEB3-7D1B-64FE2CD015F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9920827" y="5431628"/>
            <a:ext cx="504000" cy="50400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926BFBAE-4A82-E768-89AE-E3008CD51C2F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10735225" y="5431628"/>
            <a:ext cx="504000" cy="504000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FDFDD568-7107-46EE-98EA-BBE2E31983DA}"/>
              </a:ext>
            </a:extLst>
          </p:cNvPr>
          <p:cNvSpPr txBox="1"/>
          <p:nvPr/>
        </p:nvSpPr>
        <p:spPr>
          <a:xfrm>
            <a:off x="80803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Fraudster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3A14BBC-FB9D-5E3D-B3FD-3FA8E4FEC73D}"/>
              </a:ext>
            </a:extLst>
          </p:cNvPr>
          <p:cNvSpPr txBox="1"/>
          <p:nvPr/>
        </p:nvSpPr>
        <p:spPr>
          <a:xfrm>
            <a:off x="162217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Password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D8BC551-61E2-CE85-22D9-E51127B046FC}"/>
              </a:ext>
            </a:extLst>
          </p:cNvPr>
          <p:cNvSpPr txBox="1"/>
          <p:nvPr/>
        </p:nvSpPr>
        <p:spPr>
          <a:xfrm>
            <a:off x="2436310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Anonymize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B7206A8-EBC7-C8F3-37D7-399D55C31161}"/>
              </a:ext>
            </a:extLst>
          </p:cNvPr>
          <p:cNvSpPr txBox="1"/>
          <p:nvPr/>
        </p:nvSpPr>
        <p:spPr>
          <a:xfrm>
            <a:off x="3250446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Malware Protection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6BF990-D126-64B1-977C-2CDED5611E25}"/>
              </a:ext>
            </a:extLst>
          </p:cNvPr>
          <p:cNvSpPr txBox="1"/>
          <p:nvPr/>
        </p:nvSpPr>
        <p:spPr>
          <a:xfrm>
            <a:off x="4064582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4C26B83-8313-4C90-0212-3DF85A04F2BC}"/>
              </a:ext>
            </a:extLst>
          </p:cNvPr>
          <p:cNvSpPr txBox="1"/>
          <p:nvPr/>
        </p:nvSpPr>
        <p:spPr>
          <a:xfrm>
            <a:off x="487871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Phishing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0BCE4CC-D0A8-8769-A765-D73DFDC5556E}"/>
              </a:ext>
            </a:extLst>
          </p:cNvPr>
          <p:cNvSpPr txBox="1"/>
          <p:nvPr/>
        </p:nvSpPr>
        <p:spPr>
          <a:xfrm>
            <a:off x="569285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Malware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0F7D65D-3391-A645-62F3-CBD9CDDEFDF0}"/>
              </a:ext>
            </a:extLst>
          </p:cNvPr>
          <p:cNvSpPr txBox="1"/>
          <p:nvPr/>
        </p:nvSpPr>
        <p:spPr>
          <a:xfrm>
            <a:off x="6506990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AE2B51B-20B5-EA3F-D791-6A52745799A5}"/>
              </a:ext>
            </a:extLst>
          </p:cNvPr>
          <p:cNvSpPr txBox="1"/>
          <p:nvPr/>
        </p:nvSpPr>
        <p:spPr>
          <a:xfrm>
            <a:off x="7321126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Financial Security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460A3CA-C009-E5FC-AC3B-0694093D511D}"/>
              </a:ext>
            </a:extLst>
          </p:cNvPr>
          <p:cNvSpPr txBox="1"/>
          <p:nvPr/>
        </p:nvSpPr>
        <p:spPr>
          <a:xfrm>
            <a:off x="8135262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Security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556C75C-6A37-21C7-C13B-F2C9441AC93B}"/>
              </a:ext>
            </a:extLst>
          </p:cNvPr>
          <p:cNvSpPr txBox="1"/>
          <p:nvPr/>
        </p:nvSpPr>
        <p:spPr>
          <a:xfrm>
            <a:off x="8949398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Time Lock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34F2E2B-33CD-26AA-10FC-2AD68FB81595}"/>
              </a:ext>
            </a:extLst>
          </p:cNvPr>
          <p:cNvSpPr txBox="1"/>
          <p:nvPr/>
        </p:nvSpPr>
        <p:spPr>
          <a:xfrm>
            <a:off x="9763534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Lock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21B0BC7-972E-66C7-F822-28DFFBCF045E}"/>
              </a:ext>
            </a:extLst>
          </p:cNvPr>
          <p:cNvSpPr txBox="1"/>
          <p:nvPr/>
        </p:nvSpPr>
        <p:spPr>
          <a:xfrm>
            <a:off x="10577667" y="5928961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Unlock</a:t>
            </a:r>
          </a:p>
        </p:txBody>
      </p:sp>
    </p:spTree>
    <p:extLst>
      <p:ext uri="{BB962C8B-B14F-4D97-AF65-F5344CB8AC3E}">
        <p14:creationId xmlns:p14="http://schemas.microsoft.com/office/powerpoint/2010/main" val="222849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A53BA-A355-991D-5096-CA9D29CD3780}"/>
              </a:ext>
            </a:extLst>
          </p:cNvPr>
          <p:cNvSpPr txBox="1"/>
          <p:nvPr/>
        </p:nvSpPr>
        <p:spPr>
          <a:xfrm>
            <a:off x="80803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36F5F-C4F4-9200-CA5A-F9C25BF002E4}"/>
              </a:ext>
            </a:extLst>
          </p:cNvPr>
          <p:cNvSpPr txBox="1"/>
          <p:nvPr/>
        </p:nvSpPr>
        <p:spPr>
          <a:xfrm>
            <a:off x="162217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User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865E2-29B8-B95A-4B94-03CD9413F64A}"/>
              </a:ext>
            </a:extLst>
          </p:cNvPr>
          <p:cNvSpPr txBox="1"/>
          <p:nvPr/>
        </p:nvSpPr>
        <p:spPr>
          <a:xfrm>
            <a:off x="243631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145BB-ED8E-D00A-E996-DA2925CE1594}"/>
              </a:ext>
            </a:extLst>
          </p:cNvPr>
          <p:cNvSpPr txBox="1"/>
          <p:nvPr/>
        </p:nvSpPr>
        <p:spPr>
          <a:xfrm>
            <a:off x="325044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Convert Customers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A4621-7B08-CB16-9F32-8475376C08AA}"/>
              </a:ext>
            </a:extLst>
          </p:cNvPr>
          <p:cNvSpPr txBox="1"/>
          <p:nvPr/>
        </p:nvSpPr>
        <p:spPr>
          <a:xfrm>
            <a:off x="406458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Biometrics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73717-AAA9-324E-FECB-3B67C02C555C}"/>
              </a:ext>
            </a:extLst>
          </p:cNvPr>
          <p:cNvSpPr txBox="1"/>
          <p:nvPr/>
        </p:nvSpPr>
        <p:spPr>
          <a:xfrm>
            <a:off x="487871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Voice Biometrics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A62C2-8C6E-2CB4-B2CD-82365FCFAD62}"/>
              </a:ext>
            </a:extLst>
          </p:cNvPr>
          <p:cNvSpPr txBox="1"/>
          <p:nvPr/>
        </p:nvSpPr>
        <p:spPr>
          <a:xfrm>
            <a:off x="569285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Authenticate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FA2CB-593B-4F79-BCA4-66E90712A29C}"/>
              </a:ext>
            </a:extLst>
          </p:cNvPr>
          <p:cNvSpPr txBox="1"/>
          <p:nvPr/>
        </p:nvSpPr>
        <p:spPr>
          <a:xfrm>
            <a:off x="6506990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Anonymize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C275A-200E-C16B-0FAE-98FFC9433FF8}"/>
              </a:ext>
            </a:extLst>
          </p:cNvPr>
          <p:cNvSpPr txBox="1"/>
          <p:nvPr/>
        </p:nvSpPr>
        <p:spPr>
          <a:xfrm>
            <a:off x="7321126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Loyalty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8FD69-5FEB-4F9E-CE80-DDF5727E6EEA}"/>
              </a:ext>
            </a:extLst>
          </p:cNvPr>
          <p:cNvSpPr txBox="1"/>
          <p:nvPr/>
        </p:nvSpPr>
        <p:spPr>
          <a:xfrm>
            <a:off x="8135262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88054-C4FB-3774-9C48-84B3B05BC0F8}"/>
              </a:ext>
            </a:extLst>
          </p:cNvPr>
          <p:cNvSpPr txBox="1"/>
          <p:nvPr/>
        </p:nvSpPr>
        <p:spPr>
          <a:xfrm>
            <a:off x="8949398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Customer Satisfaction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FF560-A565-4A38-5CE5-8705CE37DC67}"/>
              </a:ext>
            </a:extLst>
          </p:cNvPr>
          <p:cNvSpPr txBox="1"/>
          <p:nvPr/>
        </p:nvSpPr>
        <p:spPr>
          <a:xfrm>
            <a:off x="9763534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81E95-7C16-3A00-26DE-77BF68FC4E87}"/>
              </a:ext>
            </a:extLst>
          </p:cNvPr>
          <p:cNvSpPr txBox="1"/>
          <p:nvPr/>
        </p:nvSpPr>
        <p:spPr>
          <a:xfrm>
            <a:off x="10577667" y="10378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Promotion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FCC505-5F50-36F2-7291-77292B996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38" y="533813"/>
            <a:ext cx="504000" cy="504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0A01279-367C-5849-54E9-7DE61290D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574" y="533813"/>
            <a:ext cx="504000" cy="504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A091CEE-D2F6-AD88-0376-C48D69299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710" y="533813"/>
            <a:ext cx="504000" cy="504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41B65BF-74A3-D017-D94D-F18B521B5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846" y="533813"/>
            <a:ext cx="504000" cy="504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EBC7C6-D7E0-89FF-11B3-47E13477D1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982" y="533813"/>
            <a:ext cx="504000" cy="504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E49C282-5B38-1FAB-89C8-24182672E4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3118" y="533813"/>
            <a:ext cx="504000" cy="504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B8A3AB4-3E18-9E5E-2C7D-4D2119B2F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7254" y="533813"/>
            <a:ext cx="504000" cy="504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78E7F08-7F7A-FB46-0294-A67165AC80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1390" y="533813"/>
            <a:ext cx="504000" cy="504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5D7D862-FE81-5D51-CB4B-A2101279DD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75526" y="533813"/>
            <a:ext cx="504000" cy="504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D56B163-A59F-393A-92AE-D0CC8F60E6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89662" y="533813"/>
            <a:ext cx="504000" cy="50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044ED22-50CA-F5F9-2304-34AB466BDA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3798" y="533813"/>
            <a:ext cx="504000" cy="504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D3E8ACF-7DE1-2286-D6F9-BD6E05BBFB4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17934" y="533813"/>
            <a:ext cx="504000" cy="504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9431AF3-7774-1141-FDB6-6CF4D9448BA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32067" y="533813"/>
            <a:ext cx="504000" cy="504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D55AF59-578E-49AA-65B0-C172A647553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2438" y="1346613"/>
            <a:ext cx="504000" cy="504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A474C72-5C13-B2D8-3E18-2773422596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76574" y="1346613"/>
            <a:ext cx="504000" cy="504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6ED2EA0-741D-3761-C49A-774066E926B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90710" y="1346613"/>
            <a:ext cx="504000" cy="504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4BEC6B6-B1AC-00EF-C743-145E79663B3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4846" y="1346613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DD01739-DAB1-A5EC-6EF4-BCD4FFCD459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18982" y="1346613"/>
            <a:ext cx="504000" cy="504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84EF073-F087-5D3F-D416-AB9FF14C6B7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33118" y="1346613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E0DD622-1899-E957-93D6-48ADA223683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47254" y="1346613"/>
            <a:ext cx="504000" cy="504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46B4D45-4B91-A85E-5A56-5CF28E31D38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61390" y="1346613"/>
            <a:ext cx="504000" cy="504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F3A56E8-F319-6DBB-0A8D-C943452847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75526" y="1346613"/>
            <a:ext cx="504000" cy="504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2D3B828-6AAC-8636-4092-E1C333382ED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289662" y="1346613"/>
            <a:ext cx="504000" cy="504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4200EA2E-1DD6-6988-2752-8120D7BC64F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103798" y="1346613"/>
            <a:ext cx="504000" cy="504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A7A08DA-67B0-1A49-C4A3-53A5EE51137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917934" y="1346613"/>
            <a:ext cx="504000" cy="504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6C4A34A-0562-C2A1-2EE2-CB1922432B02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32067" y="1346613"/>
            <a:ext cx="504000" cy="50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C07D16B-5133-CB04-88AC-A9A61F33FE79}"/>
              </a:ext>
            </a:extLst>
          </p:cNvPr>
          <p:cNvSpPr txBox="1"/>
          <p:nvPr/>
        </p:nvSpPr>
        <p:spPr>
          <a:xfrm>
            <a:off x="80803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Revenue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A0A969-3AD0-0BEB-1AD6-9C30613FAAE5}"/>
              </a:ext>
            </a:extLst>
          </p:cNvPr>
          <p:cNvSpPr txBox="1"/>
          <p:nvPr/>
        </p:nvSpPr>
        <p:spPr>
          <a:xfrm>
            <a:off x="162217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Boost Revenue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79809F-4084-9EAA-9A42-D33358DBE46C}"/>
              </a:ext>
            </a:extLst>
          </p:cNvPr>
          <p:cNvSpPr txBox="1"/>
          <p:nvPr/>
        </p:nvSpPr>
        <p:spPr>
          <a:xfrm>
            <a:off x="243631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Market Cost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82BB59-723C-7C18-F78F-CBEAA203DEE6}"/>
              </a:ext>
            </a:extLst>
          </p:cNvPr>
          <p:cNvSpPr txBox="1"/>
          <p:nvPr/>
        </p:nvSpPr>
        <p:spPr>
          <a:xfrm>
            <a:off x="325044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ECE77B-5164-35C2-5B9A-51DDEBF4313B}"/>
              </a:ext>
            </a:extLst>
          </p:cNvPr>
          <p:cNvSpPr txBox="1"/>
          <p:nvPr/>
        </p:nvSpPr>
        <p:spPr>
          <a:xfrm>
            <a:off x="406458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Cut Costs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35B5FA-1212-6AC2-215F-70A52874BEC5}"/>
              </a:ext>
            </a:extLst>
          </p:cNvPr>
          <p:cNvSpPr txBox="1"/>
          <p:nvPr/>
        </p:nvSpPr>
        <p:spPr>
          <a:xfrm>
            <a:off x="487871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9EC1B6-4961-84D2-9999-6277E981909A}"/>
              </a:ext>
            </a:extLst>
          </p:cNvPr>
          <p:cNvSpPr txBox="1"/>
          <p:nvPr/>
        </p:nvSpPr>
        <p:spPr>
          <a:xfrm>
            <a:off x="569285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8A05E7-63CB-E723-038C-D362D7DFB667}"/>
              </a:ext>
            </a:extLst>
          </p:cNvPr>
          <p:cNvSpPr txBox="1"/>
          <p:nvPr/>
        </p:nvSpPr>
        <p:spPr>
          <a:xfrm>
            <a:off x="6506990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Tags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88A05A-47F6-2842-E02D-D875DEBED774}"/>
              </a:ext>
            </a:extLst>
          </p:cNvPr>
          <p:cNvSpPr txBox="1"/>
          <p:nvPr/>
        </p:nvSpPr>
        <p:spPr>
          <a:xfrm>
            <a:off x="7321126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Filter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D0D40B-30FA-0A3D-409A-401A00AAF755}"/>
              </a:ext>
            </a:extLst>
          </p:cNvPr>
          <p:cNvSpPr txBox="1"/>
          <p:nvPr/>
        </p:nvSpPr>
        <p:spPr>
          <a:xfrm>
            <a:off x="8135262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Upload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60D32C-38E6-03BC-1114-276888C6FBAE}"/>
              </a:ext>
            </a:extLst>
          </p:cNvPr>
          <p:cNvSpPr txBox="1"/>
          <p:nvPr/>
        </p:nvSpPr>
        <p:spPr>
          <a:xfrm>
            <a:off x="8949398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91C89A-FB91-9CE0-880C-5EF43C37A0A2}"/>
              </a:ext>
            </a:extLst>
          </p:cNvPr>
          <p:cNvSpPr txBox="1"/>
          <p:nvPr/>
        </p:nvSpPr>
        <p:spPr>
          <a:xfrm>
            <a:off x="9763534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Segment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ACF25B-B989-E516-2BAA-D73DD9909B0D}"/>
              </a:ext>
            </a:extLst>
          </p:cNvPr>
          <p:cNvSpPr txBox="1"/>
          <p:nvPr/>
        </p:nvSpPr>
        <p:spPr>
          <a:xfrm>
            <a:off x="10577667" y="1850613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Resolve Duplicates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54FA04EB-3F10-8B35-9F24-AE01549B72A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2438" y="2161000"/>
            <a:ext cx="504000" cy="504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EA34926-B00A-2BAD-078A-7B000D84BCE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76032" y="2161000"/>
            <a:ext cx="504000" cy="5040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A5626F8-45F8-CF9B-41B2-F58D2F42DAC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89626" y="2161000"/>
            <a:ext cx="504000" cy="504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EF5AF11-880E-0492-D25E-639FF8A095B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03220" y="2161000"/>
            <a:ext cx="504000" cy="504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53EE3A79-CD12-FECA-3D32-D279105179F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16814" y="2161000"/>
            <a:ext cx="504000" cy="504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3B3B479E-4170-9284-2242-40E217BFC58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30408" y="2161000"/>
            <a:ext cx="504000" cy="504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14CBC87-BB01-F31B-1FCA-4F0A8369D8A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4002" y="2161000"/>
            <a:ext cx="504000" cy="504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9CD9A972-5483-3F24-0131-975CC928706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57596" y="2161000"/>
            <a:ext cx="504000" cy="504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F2331B0-5D9F-769C-E32E-20BD40489810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71190" y="2161000"/>
            <a:ext cx="504000" cy="504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BF72789-C5F3-CBA9-2ADE-D5BDA0A67A01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84784" y="2161000"/>
            <a:ext cx="504000" cy="504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83AC5A08-CDB1-9E5C-4D7C-512CDBF98A9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098378" y="2161000"/>
            <a:ext cx="504000" cy="504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2FE5110-207A-A494-2FEF-77118B28BB76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911972" y="2161000"/>
            <a:ext cx="504000" cy="504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60C9F28-3865-24F3-67E0-27301B903CB2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725562" y="2161000"/>
            <a:ext cx="504000" cy="504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67FCE87-90D1-DAF6-54A5-86AF481EED14}"/>
              </a:ext>
            </a:extLst>
          </p:cNvPr>
          <p:cNvSpPr txBox="1"/>
          <p:nvPr/>
        </p:nvSpPr>
        <p:spPr>
          <a:xfrm>
            <a:off x="80803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59BD89-0C1D-5CB9-2E49-9F07857A9AD2}"/>
              </a:ext>
            </a:extLst>
          </p:cNvPr>
          <p:cNvSpPr txBox="1"/>
          <p:nvPr/>
        </p:nvSpPr>
        <p:spPr>
          <a:xfrm>
            <a:off x="162217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AEBA60-6C35-09E3-CBA3-FE4B82BCE85C}"/>
              </a:ext>
            </a:extLst>
          </p:cNvPr>
          <p:cNvSpPr txBox="1"/>
          <p:nvPr/>
        </p:nvSpPr>
        <p:spPr>
          <a:xfrm>
            <a:off x="2436310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Geotargeting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75A999-6703-1EE4-169F-0A096C553F36}"/>
              </a:ext>
            </a:extLst>
          </p:cNvPr>
          <p:cNvSpPr txBox="1"/>
          <p:nvPr/>
        </p:nvSpPr>
        <p:spPr>
          <a:xfrm>
            <a:off x="3250446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Entry Points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BA9694B-4976-50AB-C8A6-5DB02E3A585C}"/>
              </a:ext>
            </a:extLst>
          </p:cNvPr>
          <p:cNvSpPr txBox="1"/>
          <p:nvPr/>
        </p:nvSpPr>
        <p:spPr>
          <a:xfrm>
            <a:off x="4064582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Emoji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148127-8D47-3233-08F7-3CFADFD0B2E4}"/>
              </a:ext>
            </a:extLst>
          </p:cNvPr>
          <p:cNvSpPr txBox="1"/>
          <p:nvPr/>
        </p:nvSpPr>
        <p:spPr>
          <a:xfrm>
            <a:off x="487871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Self Service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DA9C72-8107-88A6-E463-46B37B32E092}"/>
              </a:ext>
            </a:extLst>
          </p:cNvPr>
          <p:cNvSpPr txBox="1"/>
          <p:nvPr/>
        </p:nvSpPr>
        <p:spPr>
          <a:xfrm>
            <a:off x="569285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Glosssary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336212-5331-C1E7-29A3-73FAB00E0FD7}"/>
              </a:ext>
            </a:extLst>
          </p:cNvPr>
          <p:cNvSpPr txBox="1"/>
          <p:nvPr/>
        </p:nvSpPr>
        <p:spPr>
          <a:xfrm>
            <a:off x="6506990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79649E-7F54-3FBE-4D88-B9A4A3E8E77D}"/>
              </a:ext>
            </a:extLst>
          </p:cNvPr>
          <p:cNvSpPr txBox="1"/>
          <p:nvPr/>
        </p:nvSpPr>
        <p:spPr>
          <a:xfrm>
            <a:off x="7321126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Report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0381C7-011B-A77C-16D8-09A087913454}"/>
              </a:ext>
            </a:extLst>
          </p:cNvPr>
          <p:cNvSpPr txBox="1"/>
          <p:nvPr/>
        </p:nvSpPr>
        <p:spPr>
          <a:xfrm>
            <a:off x="8135262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Tracking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2085B1-A773-3020-2EB8-954EF8338B69}"/>
              </a:ext>
            </a:extLst>
          </p:cNvPr>
          <p:cNvSpPr txBox="1"/>
          <p:nvPr/>
        </p:nvSpPr>
        <p:spPr>
          <a:xfrm>
            <a:off x="8949398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251158-E699-8B89-17DA-F43A7C3D326A}"/>
              </a:ext>
            </a:extLst>
          </p:cNvPr>
          <p:cNvSpPr txBox="1"/>
          <p:nvPr/>
        </p:nvSpPr>
        <p:spPr>
          <a:xfrm>
            <a:off x="9763534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Unsubscribe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082D7D-DA15-6B41-1550-204DDA72E519}"/>
              </a:ext>
            </a:extLst>
          </p:cNvPr>
          <p:cNvSpPr txBox="1"/>
          <p:nvPr/>
        </p:nvSpPr>
        <p:spPr>
          <a:xfrm>
            <a:off x="10577667" y="26650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Long Message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EF851D17-F10E-65FA-8B8C-65CF4EC4B72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62438" y="2973800"/>
            <a:ext cx="504000" cy="50400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0891583A-2E95-CD94-2ECC-C5C5A43D0827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776574" y="2973800"/>
            <a:ext cx="504000" cy="5040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ECF560A8-582E-960D-EA2B-FAC539DA07C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590710" y="2973800"/>
            <a:ext cx="504000" cy="5040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6F954B85-4E3E-3424-C28E-61BA230FCB07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404846" y="2973800"/>
            <a:ext cx="504000" cy="5040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76250676-DCCD-26D5-4E42-7076B02AF6A6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18982" y="2973800"/>
            <a:ext cx="504000" cy="504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7161D95D-7664-5C7B-7763-ACBD57C5433E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033118" y="2973800"/>
            <a:ext cx="504000" cy="5040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09E3C56C-2646-1DEB-25C1-35589292E85D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847254" y="2973800"/>
            <a:ext cx="504000" cy="504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4DAD3D75-EBEA-E093-B35D-49A8BB70AA2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6661390" y="2973800"/>
            <a:ext cx="504000" cy="5040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34AA755-850B-5CE7-6576-2EFF914F3363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7475526" y="2973800"/>
            <a:ext cx="504000" cy="5040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D44F2414-D403-6DF0-3FC7-EC1AA873F5EB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8289662" y="2973800"/>
            <a:ext cx="504000" cy="5040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41C011E1-F049-282E-8653-2C4B64A5336D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103798" y="2973800"/>
            <a:ext cx="504000" cy="50400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CAAFF74D-113B-E305-815D-E555A5C763AD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9917934" y="2973800"/>
            <a:ext cx="504000" cy="5040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67E11FBF-04C0-B119-C015-54CFC5A95DBE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10732067" y="2973800"/>
            <a:ext cx="504000" cy="5040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E9CB3BEE-2C19-EDEB-26C5-2D7F74AB988A}"/>
              </a:ext>
            </a:extLst>
          </p:cNvPr>
          <p:cNvSpPr txBox="1"/>
          <p:nvPr/>
        </p:nvSpPr>
        <p:spPr>
          <a:xfrm>
            <a:off x="80803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Data Management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8ED492-6E04-1C61-A3E6-5F32DEC712DF}"/>
              </a:ext>
            </a:extLst>
          </p:cNvPr>
          <p:cNvSpPr txBox="1"/>
          <p:nvPr/>
        </p:nvSpPr>
        <p:spPr>
          <a:xfrm>
            <a:off x="162217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Response Time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E24FEE-2978-0CD3-9AF7-79AF465595FB}"/>
              </a:ext>
            </a:extLst>
          </p:cNvPr>
          <p:cNvSpPr txBox="1"/>
          <p:nvPr/>
        </p:nvSpPr>
        <p:spPr>
          <a:xfrm>
            <a:off x="2436310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Campaign Editor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ABD6B8-88AD-ADC9-08BB-914AF8153987}"/>
              </a:ext>
            </a:extLst>
          </p:cNvPr>
          <p:cNvSpPr txBox="1"/>
          <p:nvPr/>
        </p:nvSpPr>
        <p:spPr>
          <a:xfrm>
            <a:off x="3250446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Cross-Channel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079610-083D-465A-6519-D85FAA63A0CD}"/>
              </a:ext>
            </a:extLst>
          </p:cNvPr>
          <p:cNvSpPr txBox="1"/>
          <p:nvPr/>
        </p:nvSpPr>
        <p:spPr>
          <a:xfrm>
            <a:off x="4064582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Drag and Drop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A45BAC-E28C-3A2A-FD36-A67BD8086784}"/>
              </a:ext>
            </a:extLst>
          </p:cNvPr>
          <p:cNvSpPr txBox="1"/>
          <p:nvPr/>
        </p:nvSpPr>
        <p:spPr>
          <a:xfrm>
            <a:off x="487871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Conversational Insight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7FEB67-608A-3141-FD83-3B27FB221231}"/>
              </a:ext>
            </a:extLst>
          </p:cNvPr>
          <p:cNvSpPr txBox="1"/>
          <p:nvPr/>
        </p:nvSpPr>
        <p:spPr>
          <a:xfrm>
            <a:off x="569285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Optimize Communication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A4A6ED1-EF86-FD68-487C-4F7E23466919}"/>
              </a:ext>
            </a:extLst>
          </p:cNvPr>
          <p:cNvSpPr txBox="1"/>
          <p:nvPr/>
        </p:nvSpPr>
        <p:spPr>
          <a:xfrm>
            <a:off x="6506990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Upload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5A79E5E-8408-D34B-6272-4739FD6D4798}"/>
              </a:ext>
            </a:extLst>
          </p:cNvPr>
          <p:cNvSpPr txBox="1"/>
          <p:nvPr/>
        </p:nvSpPr>
        <p:spPr>
          <a:xfrm>
            <a:off x="7321126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Sending Speed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1141A29-EF9D-350B-A130-05663AA546FB}"/>
              </a:ext>
            </a:extLst>
          </p:cNvPr>
          <p:cNvSpPr txBox="1"/>
          <p:nvPr/>
        </p:nvSpPr>
        <p:spPr>
          <a:xfrm>
            <a:off x="8135262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URL Traacking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FD3A208-DE2F-FA2B-20E9-3A9356EF04C4}"/>
              </a:ext>
            </a:extLst>
          </p:cNvPr>
          <p:cNvSpPr txBox="1"/>
          <p:nvPr/>
        </p:nvSpPr>
        <p:spPr>
          <a:xfrm>
            <a:off x="8949398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5DC13AE-8D6B-0926-9F79-CE8EB110EB8D}"/>
              </a:ext>
            </a:extLst>
          </p:cNvPr>
          <p:cNvSpPr txBox="1"/>
          <p:nvPr/>
        </p:nvSpPr>
        <p:spPr>
          <a:xfrm>
            <a:off x="9763534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Layers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4275167-15B6-E0FC-7288-2FB7A692AD95}"/>
              </a:ext>
            </a:extLst>
          </p:cNvPr>
          <p:cNvSpPr txBox="1"/>
          <p:nvPr/>
        </p:nvSpPr>
        <p:spPr>
          <a:xfrm>
            <a:off x="10577667" y="3477800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SIM Swap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A8A7CB1F-0BB3-98CB-6693-43C9D3945A69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962438" y="3788188"/>
            <a:ext cx="504000" cy="5040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A3B0F30A-A736-EBAB-B20A-E3E5A826EE5B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1776574" y="3788188"/>
            <a:ext cx="504000" cy="504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FFC5CCFA-5DF4-78FB-2023-4924A811D778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2590710" y="3788188"/>
            <a:ext cx="504000" cy="5040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7A0FFBA2-4FD3-2D93-BEC1-3A4E0F8D59AD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3404846" y="3788188"/>
            <a:ext cx="504000" cy="5040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681C6E67-9632-F4BB-981B-9C610FF9EA74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4218982" y="3788188"/>
            <a:ext cx="504000" cy="5040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C75E18FC-83AA-1A02-620D-6228798D801E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5033118" y="3788188"/>
            <a:ext cx="504000" cy="504000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87E023B2-D61B-9827-CDFC-5FDB54DF918B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5847254" y="3788188"/>
            <a:ext cx="504000" cy="5040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3BF7E9F-836F-C926-40EC-9FFC25494301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661390" y="3788188"/>
            <a:ext cx="504000" cy="50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9B566B99-5753-4CFD-01E3-BE4EF392AD18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7475526" y="3788188"/>
            <a:ext cx="504000" cy="50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7156824A-7388-A865-4E3B-C16C1343FFA4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8289662" y="3788188"/>
            <a:ext cx="504000" cy="50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323C2756-7717-DB5C-D64B-981ABB910802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9103798" y="3788188"/>
            <a:ext cx="504000" cy="50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E165C58E-962C-6922-D12D-F8B0F6908A59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9917934" y="3788188"/>
            <a:ext cx="504000" cy="504000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D6BDC6A6-1F0D-556E-AD18-6ACA53E9C15E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10732067" y="3788188"/>
            <a:ext cx="504000" cy="5040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50E66C5-EA13-D153-A753-4BED123B9A6E}"/>
              </a:ext>
            </a:extLst>
          </p:cNvPr>
          <p:cNvSpPr txBox="1"/>
          <p:nvPr/>
        </p:nvSpPr>
        <p:spPr>
          <a:xfrm>
            <a:off x="80803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Agile Business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B99C082-C825-A7DD-ACAD-E73D111D68D4}"/>
              </a:ext>
            </a:extLst>
          </p:cNvPr>
          <p:cNvSpPr txBox="1"/>
          <p:nvPr/>
        </p:nvSpPr>
        <p:spPr>
          <a:xfrm>
            <a:off x="162217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Digital Transformation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CBC0A58-7EEE-0789-9FFD-9C957110C0AA}"/>
              </a:ext>
            </a:extLst>
          </p:cNvPr>
          <p:cNvSpPr txBox="1"/>
          <p:nvPr/>
        </p:nvSpPr>
        <p:spPr>
          <a:xfrm>
            <a:off x="2436310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5EEF7C9-5BA7-C61F-0756-667835E22C0B}"/>
              </a:ext>
            </a:extLst>
          </p:cNvPr>
          <p:cNvSpPr txBox="1"/>
          <p:nvPr/>
        </p:nvSpPr>
        <p:spPr>
          <a:xfrm>
            <a:off x="3250446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CDF1839-7D03-4C2D-5A63-65C3FA6F676A}"/>
              </a:ext>
            </a:extLst>
          </p:cNvPr>
          <p:cNvSpPr txBox="1"/>
          <p:nvPr/>
        </p:nvSpPr>
        <p:spPr>
          <a:xfrm>
            <a:off x="4064582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</a:t>
            </a:r>
            <a:r>
              <a:rPr lang="en-GB" sz="600" err="1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</a:t>
            </a:r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ssion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CE5FE88-1881-A877-6474-21B82CB51785}"/>
              </a:ext>
            </a:extLst>
          </p:cNvPr>
          <p:cNvSpPr txBox="1"/>
          <p:nvPr/>
        </p:nvSpPr>
        <p:spPr>
          <a:xfrm>
            <a:off x="487871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Compliant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BB4C173-A976-E1FE-5C45-8E546C018CBB}"/>
              </a:ext>
            </a:extLst>
          </p:cNvPr>
          <p:cNvSpPr txBox="1"/>
          <p:nvPr/>
        </p:nvSpPr>
        <p:spPr>
          <a:xfrm>
            <a:off x="569285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Award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8E46430-33EA-872F-9307-C1831A05B087}"/>
              </a:ext>
            </a:extLst>
          </p:cNvPr>
          <p:cNvSpPr txBox="1"/>
          <p:nvPr/>
        </p:nvSpPr>
        <p:spPr>
          <a:xfrm>
            <a:off x="6506990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Augmented Reality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E9BDFCE-8DD1-7061-8C3C-CC4E26666439}"/>
              </a:ext>
            </a:extLst>
          </p:cNvPr>
          <p:cNvSpPr txBox="1"/>
          <p:nvPr/>
        </p:nvSpPr>
        <p:spPr>
          <a:xfrm>
            <a:off x="7321126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Battery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BF78D0E-B68A-DAF2-6527-77A6A09010C8}"/>
              </a:ext>
            </a:extLst>
          </p:cNvPr>
          <p:cNvSpPr txBox="1"/>
          <p:nvPr/>
        </p:nvSpPr>
        <p:spPr>
          <a:xfrm>
            <a:off x="8135262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Binoculars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76CB1AB-B3EE-6472-BB7E-4474CFC1FE54}"/>
              </a:ext>
            </a:extLst>
          </p:cNvPr>
          <p:cNvSpPr txBox="1"/>
          <p:nvPr/>
        </p:nvSpPr>
        <p:spPr>
          <a:xfrm>
            <a:off x="8949398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5E7F983-09A2-85AD-9337-EC59F5B27008}"/>
              </a:ext>
            </a:extLst>
          </p:cNvPr>
          <p:cNvSpPr txBox="1"/>
          <p:nvPr/>
        </p:nvSpPr>
        <p:spPr>
          <a:xfrm>
            <a:off x="9763534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Security Camera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0520F38-1E7B-1D87-0E69-345591CE8D1E}"/>
              </a:ext>
            </a:extLst>
          </p:cNvPr>
          <p:cNvSpPr txBox="1"/>
          <p:nvPr/>
        </p:nvSpPr>
        <p:spPr>
          <a:xfrm>
            <a:off x="10577667" y="42921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Ticket</a:t>
            </a: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15C467AF-F157-A719-965A-0794D7DDD918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962438" y="4600988"/>
            <a:ext cx="504000" cy="5040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CBD0693-6684-56B3-1882-1FE9A8B47C80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1776574" y="4600988"/>
            <a:ext cx="504000" cy="50400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A8BFCB87-8683-17E4-7A83-0152AC2859DF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2590710" y="4600988"/>
            <a:ext cx="504000" cy="5040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3ECA9B65-ED06-B0A0-D67F-6F392544B733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3404846" y="4600988"/>
            <a:ext cx="504000" cy="50400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EA4D6019-9079-1E88-22FB-02B787F89C83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4218982" y="4600988"/>
            <a:ext cx="504000" cy="5040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4B04DE9C-A997-0BF2-CB21-6C11B48A0C7A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5033118" y="4600988"/>
            <a:ext cx="504000" cy="5040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13725E36-DA6B-FC24-1F5A-229958F12D72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5847254" y="4600988"/>
            <a:ext cx="504000" cy="5040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19B33483-C17F-D9DB-5314-7F23CDC6DF7B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6661390" y="4600988"/>
            <a:ext cx="504000" cy="50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AB29C89C-6EE4-AD56-4717-822763D12B90}"/>
              </a:ext>
            </a:extLst>
          </p:cNvPr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7475526" y="4600988"/>
            <a:ext cx="504000" cy="5040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14A1D35E-E6C0-9E2D-7D46-94E55076224C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8289662" y="4600988"/>
            <a:ext cx="504000" cy="5040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1648F599-B4FC-1490-F937-BB7FFC28DFB5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9103798" y="4600988"/>
            <a:ext cx="504000" cy="50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5E9BA770-8F4D-ED62-8C4F-9A39E434CBFE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9917934" y="4600988"/>
            <a:ext cx="504000" cy="50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C869E920-2259-2B05-728E-5A41BBCB8998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10732067" y="4600988"/>
            <a:ext cx="504000" cy="5040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EB6BF098-DC27-B509-618C-784998885E79}"/>
              </a:ext>
            </a:extLst>
          </p:cNvPr>
          <p:cNvSpPr txBox="1"/>
          <p:nvPr/>
        </p:nvSpPr>
        <p:spPr>
          <a:xfrm>
            <a:off x="80803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Click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B13B01-EC5F-E49A-1734-32289BC0C562}"/>
              </a:ext>
            </a:extLst>
          </p:cNvPr>
          <p:cNvSpPr txBox="1"/>
          <p:nvPr/>
        </p:nvSpPr>
        <p:spPr>
          <a:xfrm>
            <a:off x="162217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Headphones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6B33021-9105-7325-D84E-DC1C38120809}"/>
              </a:ext>
            </a:extLst>
          </p:cNvPr>
          <p:cNvSpPr txBox="1"/>
          <p:nvPr/>
        </p:nvSpPr>
        <p:spPr>
          <a:xfrm>
            <a:off x="2436310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Microphone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115686C-6F50-BD57-FC89-4E960654488A}"/>
              </a:ext>
            </a:extLst>
          </p:cNvPr>
          <p:cNvSpPr txBox="1"/>
          <p:nvPr/>
        </p:nvSpPr>
        <p:spPr>
          <a:xfrm>
            <a:off x="3250446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Idea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BA48FD6-F141-8695-988D-333147F18990}"/>
              </a:ext>
            </a:extLst>
          </p:cNvPr>
          <p:cNvSpPr txBox="1"/>
          <p:nvPr/>
        </p:nvSpPr>
        <p:spPr>
          <a:xfrm>
            <a:off x="4064582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hr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Magnet</a:t>
            </a:r>
            <a:endParaRPr lang="en-HR" sz="600">
              <a:solidFill>
                <a:schemeClr val="bg1"/>
              </a:solidFill>
              <a:latin typeface="Aptos" panose="020B0004020202020204" pitchFamily="34" charset="0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3D61ED4-2319-0483-AD99-82C439F66898}"/>
              </a:ext>
            </a:extLst>
          </p:cNvPr>
          <p:cNvSpPr txBox="1"/>
          <p:nvPr/>
        </p:nvSpPr>
        <p:spPr>
          <a:xfrm>
            <a:off x="487871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Pen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79C414F-FE32-9AFB-EBED-500ED87B135A}"/>
              </a:ext>
            </a:extLst>
          </p:cNvPr>
          <p:cNvSpPr txBox="1"/>
          <p:nvPr/>
        </p:nvSpPr>
        <p:spPr>
          <a:xfrm>
            <a:off x="569285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5BEECCF-97D9-64FC-997F-D6ABF7ECA12B}"/>
              </a:ext>
            </a:extLst>
          </p:cNvPr>
          <p:cNvSpPr txBox="1"/>
          <p:nvPr/>
        </p:nvSpPr>
        <p:spPr>
          <a:xfrm>
            <a:off x="6506990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7DAE8C1-4A71-BBEE-1173-C23B4A632439}"/>
              </a:ext>
            </a:extLst>
          </p:cNvPr>
          <p:cNvSpPr txBox="1"/>
          <p:nvPr/>
        </p:nvSpPr>
        <p:spPr>
          <a:xfrm>
            <a:off x="7321126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D72937B-0921-DD41-8838-EBB75E56701D}"/>
              </a:ext>
            </a:extLst>
          </p:cNvPr>
          <p:cNvSpPr txBox="1"/>
          <p:nvPr/>
        </p:nvSpPr>
        <p:spPr>
          <a:xfrm>
            <a:off x="8135262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6189A24-1CD8-7DF7-1D8C-01E9B41F80DB}"/>
              </a:ext>
            </a:extLst>
          </p:cNvPr>
          <p:cNvSpPr txBox="1"/>
          <p:nvPr/>
        </p:nvSpPr>
        <p:spPr>
          <a:xfrm>
            <a:off x="8949398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E0008E4-0E05-5AB4-C1DA-790E7B04CFE8}"/>
              </a:ext>
            </a:extLst>
          </p:cNvPr>
          <p:cNvSpPr txBox="1"/>
          <p:nvPr/>
        </p:nvSpPr>
        <p:spPr>
          <a:xfrm>
            <a:off x="9763534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Photography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0F04B9-58F3-02DB-DE6D-2EF42BFFBEE5}"/>
              </a:ext>
            </a:extLst>
          </p:cNvPr>
          <p:cNvSpPr txBox="1"/>
          <p:nvPr/>
        </p:nvSpPr>
        <p:spPr>
          <a:xfrm>
            <a:off x="10577667" y="5104987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D5D28900-BB57-1A15-8BAC-27026825CDFB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968543" y="5413787"/>
            <a:ext cx="504000" cy="5040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95F334B6-F9BB-AF8C-4A4C-1056CED219CB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1782170" y="5413787"/>
            <a:ext cx="504000" cy="504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CEE50BDF-DA97-7DF1-CC6A-C3B991D57310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2"/>
              </a:ext>
            </a:extLst>
          </a:blip>
          <a:stretch>
            <a:fillRect/>
          </a:stretch>
        </p:blipFill>
        <p:spPr>
          <a:xfrm>
            <a:off x="2595797" y="5413787"/>
            <a:ext cx="504000" cy="5040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1438F6EC-0B4D-E53A-08A1-DEDCC181CDF8}"/>
              </a:ext>
            </a:extLst>
          </p:cNvPr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4"/>
              </a:ext>
            </a:extLst>
          </a:blip>
          <a:stretch>
            <a:fillRect/>
          </a:stretch>
        </p:blipFill>
        <p:spPr>
          <a:xfrm>
            <a:off x="3409424" y="5413787"/>
            <a:ext cx="504000" cy="50400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A2CC851F-0D15-7C9B-1DA0-901499CCDB3A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6"/>
              </a:ext>
            </a:extLst>
          </a:blip>
          <a:stretch>
            <a:fillRect/>
          </a:stretch>
        </p:blipFill>
        <p:spPr>
          <a:xfrm>
            <a:off x="4223051" y="5413787"/>
            <a:ext cx="504000" cy="5040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9F626D9B-B4E8-4ABA-A8DA-29166D1BCEB4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8"/>
              </a:ext>
            </a:extLst>
          </a:blip>
          <a:stretch>
            <a:fillRect/>
          </a:stretch>
        </p:blipFill>
        <p:spPr>
          <a:xfrm>
            <a:off x="5036678" y="5413787"/>
            <a:ext cx="504000" cy="504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195561B6-14D5-5B6B-4D4D-A85F10D73998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0"/>
              </a:ext>
            </a:extLst>
          </a:blip>
          <a:stretch>
            <a:fillRect/>
          </a:stretch>
        </p:blipFill>
        <p:spPr>
          <a:xfrm>
            <a:off x="5850305" y="5413787"/>
            <a:ext cx="504000" cy="50400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180AB4C5-55FB-5E26-F628-3DD5D81AEC15}"/>
              </a:ext>
            </a:extLst>
          </p:cNvPr>
          <p:cNvPicPr>
            <a:picLocks noChangeAspect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2"/>
              </a:ext>
            </a:extLst>
          </a:blip>
          <a:stretch>
            <a:fillRect/>
          </a:stretch>
        </p:blipFill>
        <p:spPr>
          <a:xfrm>
            <a:off x="6663932" y="5413787"/>
            <a:ext cx="504000" cy="504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E02862A3-D8F4-71CF-9841-742F88C737D5}"/>
              </a:ext>
            </a:extLst>
          </p:cNvPr>
          <p:cNvPicPr>
            <a:picLocks noChangeAspect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4"/>
              </a:ext>
            </a:extLst>
          </a:blip>
          <a:stretch>
            <a:fillRect/>
          </a:stretch>
        </p:blipFill>
        <p:spPr>
          <a:xfrm>
            <a:off x="7477559" y="5413787"/>
            <a:ext cx="504000" cy="504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F539217E-7D08-29DB-B10F-0CEBB16471C7}"/>
              </a:ext>
            </a:extLst>
          </p:cNvPr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6"/>
              </a:ext>
            </a:extLst>
          </a:blip>
          <a:stretch>
            <a:fillRect/>
          </a:stretch>
        </p:blipFill>
        <p:spPr>
          <a:xfrm>
            <a:off x="8291186" y="5413787"/>
            <a:ext cx="504000" cy="50400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BF046D17-FB37-6BE4-D2CF-CFD26B5FE3CF}"/>
              </a:ext>
            </a:extLst>
          </p:cNvPr>
          <p:cNvPicPr>
            <a:picLocks noChangeAspect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8"/>
              </a:ext>
            </a:extLst>
          </a:blip>
          <a:stretch>
            <a:fillRect/>
          </a:stretch>
        </p:blipFill>
        <p:spPr>
          <a:xfrm>
            <a:off x="9104813" y="5413787"/>
            <a:ext cx="504000" cy="504000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CC8C6B07-E401-F7A6-BA8B-E4518FABE8DA}"/>
              </a:ext>
            </a:extLst>
          </p:cNvPr>
          <p:cNvPicPr>
            <a:picLocks noChangeAspect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0"/>
              </a:ext>
            </a:extLst>
          </a:blip>
          <a:stretch>
            <a:fillRect/>
          </a:stretch>
        </p:blipFill>
        <p:spPr>
          <a:xfrm>
            <a:off x="9918440" y="5413787"/>
            <a:ext cx="504000" cy="50400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0B048353-0F18-4562-96D7-039AF61A7B95}"/>
              </a:ext>
            </a:extLst>
          </p:cNvPr>
          <p:cNvPicPr>
            <a:picLocks noChangeAspect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2"/>
              </a:ext>
            </a:extLst>
          </a:blip>
          <a:stretch>
            <a:fillRect/>
          </a:stretch>
        </p:blipFill>
        <p:spPr>
          <a:xfrm>
            <a:off x="10732067" y="5413787"/>
            <a:ext cx="504000" cy="504000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9A3EDFAE-730B-E06D-630F-4C0DD830A6B1}"/>
              </a:ext>
            </a:extLst>
          </p:cNvPr>
          <p:cNvSpPr txBox="1"/>
          <p:nvPr/>
        </p:nvSpPr>
        <p:spPr>
          <a:xfrm>
            <a:off x="80803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File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047DEFD-090E-6D61-A1A3-5868579F162C}"/>
              </a:ext>
            </a:extLst>
          </p:cNvPr>
          <p:cNvSpPr txBox="1"/>
          <p:nvPr/>
        </p:nvSpPr>
        <p:spPr>
          <a:xfrm>
            <a:off x="162217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Folder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0D8B7F0-35FF-F8D7-5C29-FCC62E9094A9}"/>
              </a:ext>
            </a:extLst>
          </p:cNvPr>
          <p:cNvSpPr txBox="1"/>
          <p:nvPr/>
        </p:nvSpPr>
        <p:spPr>
          <a:xfrm>
            <a:off x="2436310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Archive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2A14436-EB56-6F3A-1BE4-5445419EF203}"/>
              </a:ext>
            </a:extLst>
          </p:cNvPr>
          <p:cNvSpPr txBox="1"/>
          <p:nvPr/>
        </p:nvSpPr>
        <p:spPr>
          <a:xfrm>
            <a:off x="3250446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Bin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F6D8553-1299-766D-2A21-517635683CC5}"/>
              </a:ext>
            </a:extLst>
          </p:cNvPr>
          <p:cNvSpPr txBox="1"/>
          <p:nvPr/>
        </p:nvSpPr>
        <p:spPr>
          <a:xfrm>
            <a:off x="4064582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hr-HR" sz="600" err="1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Attachment</a:t>
            </a:r>
            <a:endParaRPr lang="en-HR" sz="600">
              <a:solidFill>
                <a:schemeClr val="bg1"/>
              </a:solidFill>
              <a:latin typeface="Aptos" panose="020B0004020202020204" pitchFamily="34" charset="0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647D8F6-02C5-72C2-6906-A09185250F9F}"/>
              </a:ext>
            </a:extLst>
          </p:cNvPr>
          <p:cNvSpPr txBox="1"/>
          <p:nvPr/>
        </p:nvSpPr>
        <p:spPr>
          <a:xfrm>
            <a:off x="487871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Edit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055D8EF-8406-7348-09A0-1193419F5BC8}"/>
              </a:ext>
            </a:extLst>
          </p:cNvPr>
          <p:cNvSpPr txBox="1"/>
          <p:nvPr/>
        </p:nvSpPr>
        <p:spPr>
          <a:xfrm>
            <a:off x="569285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Exit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E0EE5C8-A58E-A4BD-ACDF-EA7B55CA67FA}"/>
              </a:ext>
            </a:extLst>
          </p:cNvPr>
          <p:cNvSpPr txBox="1"/>
          <p:nvPr/>
        </p:nvSpPr>
        <p:spPr>
          <a:xfrm>
            <a:off x="6506990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Download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36E33F8-BC28-E5C8-AB5D-7E5154E18473}"/>
              </a:ext>
            </a:extLst>
          </p:cNvPr>
          <p:cNvSpPr txBox="1"/>
          <p:nvPr/>
        </p:nvSpPr>
        <p:spPr>
          <a:xfrm>
            <a:off x="7321126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08A39A4-56EB-E7ED-1379-EDEA60FB90FE}"/>
              </a:ext>
            </a:extLst>
          </p:cNvPr>
          <p:cNvSpPr txBox="1"/>
          <p:nvPr/>
        </p:nvSpPr>
        <p:spPr>
          <a:xfrm>
            <a:off x="8135262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DD464F-7C8F-FCF1-FA23-931CC546C6FF}"/>
              </a:ext>
            </a:extLst>
          </p:cNvPr>
          <p:cNvSpPr txBox="1"/>
          <p:nvPr/>
        </p:nvSpPr>
        <p:spPr>
          <a:xfrm>
            <a:off x="8949398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BE11C2F-B4F4-B57B-5EDC-B3624E06969B}"/>
              </a:ext>
            </a:extLst>
          </p:cNvPr>
          <p:cNvSpPr txBox="1"/>
          <p:nvPr/>
        </p:nvSpPr>
        <p:spPr>
          <a:xfrm>
            <a:off x="9763534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Alert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20AC929-72AA-7554-9687-47E3CCFBCEFE}"/>
              </a:ext>
            </a:extLst>
          </p:cNvPr>
          <p:cNvSpPr txBox="1"/>
          <p:nvPr/>
        </p:nvSpPr>
        <p:spPr>
          <a:xfrm>
            <a:off x="10577667" y="5919375"/>
            <a:ext cx="812800" cy="1544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HR" sz="600">
                <a:solidFill>
                  <a:schemeClr val="bg1"/>
                </a:solidFill>
                <a:latin typeface="Aptos" panose="020B0004020202020204" pitchFamily="34" charset="0"/>
                <a:ea typeface="Inter Medium" panose="02000503000000020004" pitchFamily="2" charset="0"/>
                <a:cs typeface="Arial" panose="020B0604020202020204" pitchFamily="34" charset="0"/>
              </a:rPr>
              <a:t>Arrow</a:t>
            </a:r>
          </a:p>
        </p:txBody>
      </p:sp>
    </p:spTree>
    <p:extLst>
      <p:ext uri="{BB962C8B-B14F-4D97-AF65-F5344CB8AC3E}">
        <p14:creationId xmlns:p14="http://schemas.microsoft.com/office/powerpoint/2010/main" val="366395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Organigram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50EDDF-8087-6532-D25F-47CF9416A801}"/>
              </a:ext>
            </a:extLst>
          </p:cNvPr>
          <p:cNvCxnSpPr>
            <a:cxnSpLocks/>
          </p:cNvCxnSpPr>
          <p:nvPr/>
        </p:nvCxnSpPr>
        <p:spPr>
          <a:xfrm>
            <a:off x="3215470" y="3068953"/>
            <a:ext cx="576029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D34284-2FBF-8009-B0B5-8718C7121D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96000" y="2708903"/>
            <a:ext cx="0" cy="2880373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627795-9E65-5420-8EB6-DC2F329B630C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215470" y="3068953"/>
            <a:ext cx="162" cy="2520323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91D3AD-A5FB-0BB4-E1C2-1F1109B4E9CF}"/>
              </a:ext>
            </a:extLst>
          </p:cNvPr>
          <p:cNvSpPr/>
          <p:nvPr/>
        </p:nvSpPr>
        <p:spPr>
          <a:xfrm>
            <a:off x="2135187" y="3248342"/>
            <a:ext cx="2160479" cy="5407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632EE05-6060-4B17-1353-8D9ABF042F2B}"/>
              </a:ext>
            </a:extLst>
          </p:cNvPr>
          <p:cNvSpPr/>
          <p:nvPr/>
        </p:nvSpPr>
        <p:spPr>
          <a:xfrm>
            <a:off x="2135187" y="3969069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E06AC8-A95F-3EEA-0510-9DA29248903E}"/>
              </a:ext>
            </a:extLst>
          </p:cNvPr>
          <p:cNvSpPr/>
          <p:nvPr/>
        </p:nvSpPr>
        <p:spPr>
          <a:xfrm>
            <a:off x="5015862" y="1988816"/>
            <a:ext cx="2160276" cy="720087"/>
          </a:xfrm>
          <a:prstGeom prst="round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" tIns="18000" rIns="18000" bIns="18000" numCol="1" spcCol="1270" anchor="ctr" anchorCtr="0">
            <a:norm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B485FB3-B8F4-55EC-F6DD-5B81875FA0FE}"/>
              </a:ext>
            </a:extLst>
          </p:cNvPr>
          <p:cNvSpPr/>
          <p:nvPr/>
        </p:nvSpPr>
        <p:spPr>
          <a:xfrm>
            <a:off x="2135187" y="4509138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48B1C39-AA0C-D277-1DA3-0F865518C5E6}"/>
              </a:ext>
            </a:extLst>
          </p:cNvPr>
          <p:cNvSpPr/>
          <p:nvPr/>
        </p:nvSpPr>
        <p:spPr>
          <a:xfrm>
            <a:off x="2135187" y="5049207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B8BFF46-8841-05FE-C5A7-4AFCBBB99CE8}"/>
              </a:ext>
            </a:extLst>
          </p:cNvPr>
          <p:cNvSpPr/>
          <p:nvPr/>
        </p:nvSpPr>
        <p:spPr>
          <a:xfrm>
            <a:off x="5016500" y="3248342"/>
            <a:ext cx="2160479" cy="5407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71A34AE-A988-8ECF-0642-DF1A376C4875}"/>
              </a:ext>
            </a:extLst>
          </p:cNvPr>
          <p:cNvSpPr/>
          <p:nvPr/>
        </p:nvSpPr>
        <p:spPr>
          <a:xfrm>
            <a:off x="5016500" y="3969069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563A858-53B4-42C0-004D-F6DD9583721C}"/>
              </a:ext>
            </a:extLst>
          </p:cNvPr>
          <p:cNvSpPr/>
          <p:nvPr/>
        </p:nvSpPr>
        <p:spPr>
          <a:xfrm>
            <a:off x="5016500" y="4509138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916539A-162D-C7DC-F3A1-2D6F558708F9}"/>
              </a:ext>
            </a:extLst>
          </p:cNvPr>
          <p:cNvSpPr/>
          <p:nvPr/>
        </p:nvSpPr>
        <p:spPr>
          <a:xfrm>
            <a:off x="5016500" y="5049207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31D711-8B3B-5A30-AF2E-ABA16DB68946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975768" y="3068953"/>
            <a:ext cx="0" cy="1980254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01F3240-AB49-B750-FD98-FECB7925C84E}"/>
              </a:ext>
            </a:extLst>
          </p:cNvPr>
          <p:cNvSpPr/>
          <p:nvPr/>
        </p:nvSpPr>
        <p:spPr>
          <a:xfrm>
            <a:off x="7895485" y="3248342"/>
            <a:ext cx="2160479" cy="5407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75F2C87-B195-9CB2-AE35-0A371AFFFD49}"/>
              </a:ext>
            </a:extLst>
          </p:cNvPr>
          <p:cNvSpPr/>
          <p:nvPr/>
        </p:nvSpPr>
        <p:spPr>
          <a:xfrm>
            <a:off x="7895485" y="3969069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84C0795-4621-38BC-6B8B-5B8EC063945D}"/>
              </a:ext>
            </a:extLst>
          </p:cNvPr>
          <p:cNvSpPr/>
          <p:nvPr/>
        </p:nvSpPr>
        <p:spPr>
          <a:xfrm>
            <a:off x="7895485" y="4509138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175841D-434A-B4E3-DD30-B678F686DD61}"/>
              </a:ext>
            </a:extLst>
          </p:cNvPr>
          <p:cNvSpPr/>
          <p:nvPr/>
        </p:nvSpPr>
        <p:spPr>
          <a:xfrm>
            <a:off x="7895485" y="5049207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1C2D0E5-E5E5-D311-43EF-2F824F9F3CEA}"/>
              </a:ext>
            </a:extLst>
          </p:cNvPr>
          <p:cNvSpPr/>
          <p:nvPr/>
        </p:nvSpPr>
        <p:spPr>
          <a:xfrm>
            <a:off x="2135187" y="5589276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EA126A6-7AB4-92A7-0A38-BDB63E5DC079}"/>
              </a:ext>
            </a:extLst>
          </p:cNvPr>
          <p:cNvSpPr/>
          <p:nvPr/>
        </p:nvSpPr>
        <p:spPr>
          <a:xfrm>
            <a:off x="5016500" y="5589276"/>
            <a:ext cx="2160566" cy="360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15275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Organigram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50EDDF-8087-6532-D25F-47CF9416A801}"/>
              </a:ext>
            </a:extLst>
          </p:cNvPr>
          <p:cNvCxnSpPr>
            <a:cxnSpLocks/>
          </p:cNvCxnSpPr>
          <p:nvPr/>
        </p:nvCxnSpPr>
        <p:spPr>
          <a:xfrm>
            <a:off x="3215470" y="3068953"/>
            <a:ext cx="576029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D34284-2FBF-8009-B0B5-8718C7121D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96000" y="2708903"/>
            <a:ext cx="0" cy="2880373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627795-9E65-5420-8EB6-DC2F329B630C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215470" y="3068953"/>
            <a:ext cx="162" cy="2520323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91D3AD-A5FB-0BB4-E1C2-1F1109B4E9CF}"/>
              </a:ext>
            </a:extLst>
          </p:cNvPr>
          <p:cNvSpPr/>
          <p:nvPr/>
        </p:nvSpPr>
        <p:spPr>
          <a:xfrm>
            <a:off x="2135187" y="3248342"/>
            <a:ext cx="2160479" cy="5407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632EE05-6060-4B17-1353-8D9ABF042F2B}"/>
              </a:ext>
            </a:extLst>
          </p:cNvPr>
          <p:cNvSpPr/>
          <p:nvPr/>
        </p:nvSpPr>
        <p:spPr>
          <a:xfrm>
            <a:off x="2135187" y="3969069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E06AC8-A95F-3EEA-0510-9DA29248903E}"/>
              </a:ext>
            </a:extLst>
          </p:cNvPr>
          <p:cNvSpPr/>
          <p:nvPr/>
        </p:nvSpPr>
        <p:spPr>
          <a:xfrm>
            <a:off x="5015862" y="1988816"/>
            <a:ext cx="2160276" cy="720087"/>
          </a:xfrm>
          <a:prstGeom prst="round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" tIns="18000" rIns="18000" bIns="18000" numCol="1" spcCol="1270" anchor="ctr" anchorCtr="0">
            <a:norm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B485FB3-B8F4-55EC-F6DD-5B81875FA0FE}"/>
              </a:ext>
            </a:extLst>
          </p:cNvPr>
          <p:cNvSpPr/>
          <p:nvPr/>
        </p:nvSpPr>
        <p:spPr>
          <a:xfrm>
            <a:off x="2135187" y="4509138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48B1C39-AA0C-D277-1DA3-0F865518C5E6}"/>
              </a:ext>
            </a:extLst>
          </p:cNvPr>
          <p:cNvSpPr/>
          <p:nvPr/>
        </p:nvSpPr>
        <p:spPr>
          <a:xfrm>
            <a:off x="2135187" y="5049207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B8BFF46-8841-05FE-C5A7-4AFCBBB99CE8}"/>
              </a:ext>
            </a:extLst>
          </p:cNvPr>
          <p:cNvSpPr/>
          <p:nvPr/>
        </p:nvSpPr>
        <p:spPr>
          <a:xfrm>
            <a:off x="5016500" y="3248342"/>
            <a:ext cx="2160479" cy="5407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71A34AE-A988-8ECF-0642-DF1A376C4875}"/>
              </a:ext>
            </a:extLst>
          </p:cNvPr>
          <p:cNvSpPr/>
          <p:nvPr/>
        </p:nvSpPr>
        <p:spPr>
          <a:xfrm>
            <a:off x="5016500" y="3969069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563A858-53B4-42C0-004D-F6DD9583721C}"/>
              </a:ext>
            </a:extLst>
          </p:cNvPr>
          <p:cNvSpPr/>
          <p:nvPr/>
        </p:nvSpPr>
        <p:spPr>
          <a:xfrm>
            <a:off x="5016500" y="4509138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916539A-162D-C7DC-F3A1-2D6F558708F9}"/>
              </a:ext>
            </a:extLst>
          </p:cNvPr>
          <p:cNvSpPr/>
          <p:nvPr/>
        </p:nvSpPr>
        <p:spPr>
          <a:xfrm>
            <a:off x="5016500" y="5049207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31D711-8B3B-5A30-AF2E-ABA16DB68946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975768" y="3068953"/>
            <a:ext cx="0" cy="1980254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01F3240-AB49-B750-FD98-FECB7925C84E}"/>
              </a:ext>
            </a:extLst>
          </p:cNvPr>
          <p:cNvSpPr/>
          <p:nvPr/>
        </p:nvSpPr>
        <p:spPr>
          <a:xfrm>
            <a:off x="7895485" y="3248342"/>
            <a:ext cx="2160479" cy="5407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200" b="1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75F2C87-B195-9CB2-AE35-0A371AFFFD49}"/>
              </a:ext>
            </a:extLst>
          </p:cNvPr>
          <p:cNvSpPr/>
          <p:nvPr/>
        </p:nvSpPr>
        <p:spPr>
          <a:xfrm>
            <a:off x="7895485" y="3969069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84C0795-4621-38BC-6B8B-5B8EC063945D}"/>
              </a:ext>
            </a:extLst>
          </p:cNvPr>
          <p:cNvSpPr/>
          <p:nvPr/>
        </p:nvSpPr>
        <p:spPr>
          <a:xfrm>
            <a:off x="7895485" y="4509138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175841D-434A-B4E3-DD30-B678F686DD61}"/>
              </a:ext>
            </a:extLst>
          </p:cNvPr>
          <p:cNvSpPr/>
          <p:nvPr/>
        </p:nvSpPr>
        <p:spPr>
          <a:xfrm>
            <a:off x="7895485" y="5049207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1C2D0E5-E5E5-D311-43EF-2F824F9F3CEA}"/>
              </a:ext>
            </a:extLst>
          </p:cNvPr>
          <p:cNvSpPr/>
          <p:nvPr/>
        </p:nvSpPr>
        <p:spPr>
          <a:xfrm>
            <a:off x="2135187" y="5589276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EA126A6-7AB4-92A7-0A38-BDB63E5DC079}"/>
              </a:ext>
            </a:extLst>
          </p:cNvPr>
          <p:cNvSpPr/>
          <p:nvPr/>
        </p:nvSpPr>
        <p:spPr>
          <a:xfrm>
            <a:off x="5016500" y="5589276"/>
            <a:ext cx="2160566" cy="360048"/>
          </a:xfrm>
          <a:prstGeom prst="roundRect">
            <a:avLst/>
          </a:prstGeom>
          <a:solidFill>
            <a:srgbClr val="D0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HR" sz="1100">
                <a:solidFill>
                  <a:srgbClr val="1C1A1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68231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Timeline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28" name="DONE">
            <a:extLst>
              <a:ext uri="{FF2B5EF4-FFF2-40B4-BE49-F238E27FC236}">
                <a16:creationId xmlns:a16="http://schemas.microsoft.com/office/drawing/2014/main" id="{4B0C6E37-747A-69E5-0B08-27396AF88A9E}"/>
              </a:ext>
            </a:extLst>
          </p:cNvPr>
          <p:cNvSpPr txBox="1"/>
          <p:nvPr/>
        </p:nvSpPr>
        <p:spPr>
          <a:xfrm>
            <a:off x="4468800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Feb 21st </a:t>
            </a:r>
          </a:p>
        </p:txBody>
      </p:sp>
      <p:sp>
        <p:nvSpPr>
          <p:cNvPr id="29" name="DONE">
            <a:extLst>
              <a:ext uri="{FF2B5EF4-FFF2-40B4-BE49-F238E27FC236}">
                <a16:creationId xmlns:a16="http://schemas.microsoft.com/office/drawing/2014/main" id="{8DE7C0E6-D707-ED1B-F3AE-2737A5C3B222}"/>
              </a:ext>
            </a:extLst>
          </p:cNvPr>
          <p:cNvSpPr txBox="1"/>
          <p:nvPr/>
        </p:nvSpPr>
        <p:spPr>
          <a:xfrm>
            <a:off x="6299356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DONE">
            <a:extLst>
              <a:ext uri="{FF2B5EF4-FFF2-40B4-BE49-F238E27FC236}">
                <a16:creationId xmlns:a16="http://schemas.microsoft.com/office/drawing/2014/main" id="{EF7D5F10-8ECC-DC01-0F76-B7EF4DFE8022}"/>
              </a:ext>
            </a:extLst>
          </p:cNvPr>
          <p:cNvSpPr txBox="1"/>
          <p:nvPr/>
        </p:nvSpPr>
        <p:spPr>
          <a:xfrm>
            <a:off x="8130000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spc="8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 spc="8">
              <a:solidFill>
                <a:schemeClr val="tx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DONE">
            <a:extLst>
              <a:ext uri="{FF2B5EF4-FFF2-40B4-BE49-F238E27FC236}">
                <a16:creationId xmlns:a16="http://schemas.microsoft.com/office/drawing/2014/main" id="{5378D048-E397-76E8-F4D4-DF87FD4FB905}"/>
              </a:ext>
            </a:extLst>
          </p:cNvPr>
          <p:cNvSpPr txBox="1"/>
          <p:nvPr/>
        </p:nvSpPr>
        <p:spPr>
          <a:xfrm>
            <a:off x="807641" y="5659129"/>
            <a:ext cx="1219994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Feb 14th  </a:t>
            </a:r>
          </a:p>
        </p:txBody>
      </p:sp>
      <p:sp>
        <p:nvSpPr>
          <p:cNvPr id="34" name="DONE">
            <a:extLst>
              <a:ext uri="{FF2B5EF4-FFF2-40B4-BE49-F238E27FC236}">
                <a16:creationId xmlns:a16="http://schemas.microsoft.com/office/drawing/2014/main" id="{2EDDF75B-04B2-9265-3720-9474D5ACF09E}"/>
              </a:ext>
            </a:extLst>
          </p:cNvPr>
          <p:cNvSpPr txBox="1"/>
          <p:nvPr/>
        </p:nvSpPr>
        <p:spPr>
          <a:xfrm>
            <a:off x="2638200" y="5659129"/>
            <a:ext cx="1016622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DONE">
            <a:extLst>
              <a:ext uri="{FF2B5EF4-FFF2-40B4-BE49-F238E27FC236}">
                <a16:creationId xmlns:a16="http://schemas.microsoft.com/office/drawing/2014/main" id="{B8AB64AE-EF76-557A-04DB-36D56E03442B}"/>
              </a:ext>
            </a:extLst>
          </p:cNvPr>
          <p:cNvSpPr txBox="1"/>
          <p:nvPr/>
        </p:nvSpPr>
        <p:spPr>
          <a:xfrm>
            <a:off x="9960600" y="5659129"/>
            <a:ext cx="1423760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spc="8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Mar 7th  </a:t>
            </a:r>
            <a:endParaRPr sz="1400" kern="0" spc="8">
              <a:solidFill>
                <a:schemeClr val="tx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99F957-C99C-B484-C3B9-703565E59580}"/>
              </a:ext>
            </a:extLst>
          </p:cNvPr>
          <p:cNvSpPr>
            <a:spLocks noChangeAspect="1"/>
          </p:cNvSpPr>
          <p:nvPr/>
        </p:nvSpPr>
        <p:spPr>
          <a:xfrm>
            <a:off x="8076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D68F62-EA1D-A057-9199-7012E3852AE2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1077811" y="3632200"/>
            <a:ext cx="705218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C7D9B89-B62B-C43C-E8AE-E11748D66FEF}"/>
              </a:ext>
            </a:extLst>
          </p:cNvPr>
          <p:cNvSpPr>
            <a:spLocks noChangeAspect="1"/>
          </p:cNvSpPr>
          <p:nvPr/>
        </p:nvSpPr>
        <p:spPr>
          <a:xfrm>
            <a:off x="26382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659A5F7-BE45-D88A-ECE0-8046F1E53708}"/>
              </a:ext>
            </a:extLst>
          </p:cNvPr>
          <p:cNvSpPr>
            <a:spLocks noChangeAspect="1"/>
          </p:cNvSpPr>
          <p:nvPr/>
        </p:nvSpPr>
        <p:spPr>
          <a:xfrm>
            <a:off x="44688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7EE3FB-6909-1C0C-FBEE-C8127D2DE751}"/>
              </a:ext>
            </a:extLst>
          </p:cNvPr>
          <p:cNvSpPr>
            <a:spLocks noChangeAspect="1"/>
          </p:cNvSpPr>
          <p:nvPr/>
        </p:nvSpPr>
        <p:spPr>
          <a:xfrm>
            <a:off x="62994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2059AB-0796-3661-EE7A-55252EAA1CD4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8400211" y="3632200"/>
            <a:ext cx="2984149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A2B0A54-82A0-F320-6E19-9F8B93CBDD97}"/>
              </a:ext>
            </a:extLst>
          </p:cNvPr>
          <p:cNvSpPr>
            <a:spLocks noChangeAspect="1"/>
          </p:cNvSpPr>
          <p:nvPr/>
        </p:nvSpPr>
        <p:spPr>
          <a:xfrm>
            <a:off x="8130000" y="3497200"/>
            <a:ext cx="270211" cy="27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5DAEF6B-8D6E-63B4-2098-39AF4C74BDFD}"/>
              </a:ext>
            </a:extLst>
          </p:cNvPr>
          <p:cNvSpPr>
            <a:spLocks noChangeAspect="1"/>
          </p:cNvSpPr>
          <p:nvPr/>
        </p:nvSpPr>
        <p:spPr>
          <a:xfrm>
            <a:off x="9960600" y="3497200"/>
            <a:ext cx="270211" cy="27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NE">
            <a:extLst>
              <a:ext uri="{FF2B5EF4-FFF2-40B4-BE49-F238E27FC236}">
                <a16:creationId xmlns:a16="http://schemas.microsoft.com/office/drawing/2014/main" id="{63E21AB7-238C-D7DE-B654-2AC844BC3998}"/>
              </a:ext>
            </a:extLst>
          </p:cNvPr>
          <p:cNvSpPr txBox="1"/>
          <p:nvPr/>
        </p:nvSpPr>
        <p:spPr>
          <a:xfrm>
            <a:off x="807641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8" name="DONE">
            <a:extLst>
              <a:ext uri="{FF2B5EF4-FFF2-40B4-BE49-F238E27FC236}">
                <a16:creationId xmlns:a16="http://schemas.microsoft.com/office/drawing/2014/main" id="{89B4B029-82AE-7259-7AE0-A3FABE3EDA90}"/>
              </a:ext>
            </a:extLst>
          </p:cNvPr>
          <p:cNvSpPr txBox="1"/>
          <p:nvPr/>
        </p:nvSpPr>
        <p:spPr>
          <a:xfrm>
            <a:off x="26382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9" name="DONE">
            <a:extLst>
              <a:ext uri="{FF2B5EF4-FFF2-40B4-BE49-F238E27FC236}">
                <a16:creationId xmlns:a16="http://schemas.microsoft.com/office/drawing/2014/main" id="{276318F4-D27A-2DE3-3396-AF12E9188F12}"/>
              </a:ext>
            </a:extLst>
          </p:cNvPr>
          <p:cNvSpPr txBox="1"/>
          <p:nvPr/>
        </p:nvSpPr>
        <p:spPr>
          <a:xfrm>
            <a:off x="44688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10" name="DONE">
            <a:extLst>
              <a:ext uri="{FF2B5EF4-FFF2-40B4-BE49-F238E27FC236}">
                <a16:creationId xmlns:a16="http://schemas.microsoft.com/office/drawing/2014/main" id="{8E2D95F1-EE9A-5961-D4A9-59089EFA460F}"/>
              </a:ext>
            </a:extLst>
          </p:cNvPr>
          <p:cNvSpPr txBox="1"/>
          <p:nvPr/>
        </p:nvSpPr>
        <p:spPr>
          <a:xfrm>
            <a:off x="6276023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11" name="DONE">
            <a:extLst>
              <a:ext uri="{FF2B5EF4-FFF2-40B4-BE49-F238E27FC236}">
                <a16:creationId xmlns:a16="http://schemas.microsoft.com/office/drawing/2014/main" id="{91402D5E-2CC6-873A-B2F5-26D41183CBD3}"/>
              </a:ext>
            </a:extLst>
          </p:cNvPr>
          <p:cNvSpPr txBox="1"/>
          <p:nvPr/>
        </p:nvSpPr>
        <p:spPr>
          <a:xfrm>
            <a:off x="81300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accent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accent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12" name="DONE">
            <a:extLst>
              <a:ext uri="{FF2B5EF4-FFF2-40B4-BE49-F238E27FC236}">
                <a16:creationId xmlns:a16="http://schemas.microsoft.com/office/drawing/2014/main" id="{B600A6E4-0220-090C-63F3-B4A566521310}"/>
              </a:ext>
            </a:extLst>
          </p:cNvPr>
          <p:cNvSpPr txBox="1"/>
          <p:nvPr/>
        </p:nvSpPr>
        <p:spPr>
          <a:xfrm>
            <a:off x="9996018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accent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accent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</p:spTree>
    <p:extLst>
      <p:ext uri="{BB962C8B-B14F-4D97-AF65-F5344CB8AC3E}">
        <p14:creationId xmlns:p14="http://schemas.microsoft.com/office/powerpoint/2010/main" val="354110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Timeline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28" name="DONE">
            <a:extLst>
              <a:ext uri="{FF2B5EF4-FFF2-40B4-BE49-F238E27FC236}">
                <a16:creationId xmlns:a16="http://schemas.microsoft.com/office/drawing/2014/main" id="{4B0C6E37-747A-69E5-0B08-27396AF88A9E}"/>
              </a:ext>
            </a:extLst>
          </p:cNvPr>
          <p:cNvSpPr txBox="1"/>
          <p:nvPr/>
        </p:nvSpPr>
        <p:spPr>
          <a:xfrm>
            <a:off x="4468800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baseline="3000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Feb 21st </a:t>
            </a:r>
          </a:p>
        </p:txBody>
      </p:sp>
      <p:sp>
        <p:nvSpPr>
          <p:cNvPr id="29" name="DONE">
            <a:extLst>
              <a:ext uri="{FF2B5EF4-FFF2-40B4-BE49-F238E27FC236}">
                <a16:creationId xmlns:a16="http://schemas.microsoft.com/office/drawing/2014/main" id="{8DE7C0E6-D707-ED1B-F3AE-2737A5C3B222}"/>
              </a:ext>
            </a:extLst>
          </p:cNvPr>
          <p:cNvSpPr txBox="1"/>
          <p:nvPr/>
        </p:nvSpPr>
        <p:spPr>
          <a:xfrm>
            <a:off x="6299356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>
                <a:solidFill>
                  <a:schemeClr val="accent6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>
              <a:solidFill>
                <a:schemeClr val="accent6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DONE">
            <a:extLst>
              <a:ext uri="{FF2B5EF4-FFF2-40B4-BE49-F238E27FC236}">
                <a16:creationId xmlns:a16="http://schemas.microsoft.com/office/drawing/2014/main" id="{EF7D5F10-8ECC-DC01-0F76-B7EF4DFE8022}"/>
              </a:ext>
            </a:extLst>
          </p:cNvPr>
          <p:cNvSpPr txBox="1"/>
          <p:nvPr/>
        </p:nvSpPr>
        <p:spPr>
          <a:xfrm>
            <a:off x="8130000" y="5659129"/>
            <a:ext cx="1423717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spc="8">
                <a:solidFill>
                  <a:schemeClr val="accent6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 spc="8">
              <a:solidFill>
                <a:schemeClr val="accent6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DONE">
            <a:extLst>
              <a:ext uri="{FF2B5EF4-FFF2-40B4-BE49-F238E27FC236}">
                <a16:creationId xmlns:a16="http://schemas.microsoft.com/office/drawing/2014/main" id="{5378D048-E397-76E8-F4D4-DF87FD4FB905}"/>
              </a:ext>
            </a:extLst>
          </p:cNvPr>
          <p:cNvSpPr txBox="1"/>
          <p:nvPr/>
        </p:nvSpPr>
        <p:spPr>
          <a:xfrm>
            <a:off x="807641" y="5659129"/>
            <a:ext cx="1219994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baseline="3000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Feb 14th  </a:t>
            </a:r>
          </a:p>
        </p:txBody>
      </p:sp>
      <p:sp>
        <p:nvSpPr>
          <p:cNvPr id="34" name="DONE">
            <a:extLst>
              <a:ext uri="{FF2B5EF4-FFF2-40B4-BE49-F238E27FC236}">
                <a16:creationId xmlns:a16="http://schemas.microsoft.com/office/drawing/2014/main" id="{2EDDF75B-04B2-9265-3720-9474D5ACF09E}"/>
              </a:ext>
            </a:extLst>
          </p:cNvPr>
          <p:cNvSpPr txBox="1"/>
          <p:nvPr/>
        </p:nvSpPr>
        <p:spPr>
          <a:xfrm>
            <a:off x="2638200" y="5659129"/>
            <a:ext cx="1016622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baseline="30000">
                <a:solidFill>
                  <a:schemeClr val="bg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Feb 28th </a:t>
            </a:r>
            <a:endParaRPr sz="1400" kern="0" baseline="30000">
              <a:solidFill>
                <a:schemeClr val="bg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DONE">
            <a:extLst>
              <a:ext uri="{FF2B5EF4-FFF2-40B4-BE49-F238E27FC236}">
                <a16:creationId xmlns:a16="http://schemas.microsoft.com/office/drawing/2014/main" id="{B8AB64AE-EF76-557A-04DB-36D56E03442B}"/>
              </a:ext>
            </a:extLst>
          </p:cNvPr>
          <p:cNvSpPr txBox="1"/>
          <p:nvPr/>
        </p:nvSpPr>
        <p:spPr>
          <a:xfrm>
            <a:off x="9960600" y="5659129"/>
            <a:ext cx="1423760" cy="1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8000" tIns="18000" rIns="18000" bIns="18000" anchor="b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400" kern="0" spc="8">
                <a:solidFill>
                  <a:schemeClr val="accent6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Mar 7th  </a:t>
            </a:r>
            <a:endParaRPr sz="1400" kern="0" spc="8">
              <a:solidFill>
                <a:schemeClr val="accent6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99F957-C99C-B484-C3B9-703565E59580}"/>
              </a:ext>
            </a:extLst>
          </p:cNvPr>
          <p:cNvSpPr>
            <a:spLocks noChangeAspect="1"/>
          </p:cNvSpPr>
          <p:nvPr/>
        </p:nvSpPr>
        <p:spPr>
          <a:xfrm>
            <a:off x="8076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D68F62-EA1D-A057-9199-7012E3852AE2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1077811" y="3632200"/>
            <a:ext cx="705218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C7D9B89-B62B-C43C-E8AE-E11748D66FEF}"/>
              </a:ext>
            </a:extLst>
          </p:cNvPr>
          <p:cNvSpPr>
            <a:spLocks noChangeAspect="1"/>
          </p:cNvSpPr>
          <p:nvPr/>
        </p:nvSpPr>
        <p:spPr>
          <a:xfrm>
            <a:off x="26382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659A5F7-BE45-D88A-ECE0-8046F1E53708}"/>
              </a:ext>
            </a:extLst>
          </p:cNvPr>
          <p:cNvSpPr>
            <a:spLocks noChangeAspect="1"/>
          </p:cNvSpPr>
          <p:nvPr/>
        </p:nvSpPr>
        <p:spPr>
          <a:xfrm>
            <a:off x="44688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7EE3FB-6909-1C0C-FBEE-C8127D2DE751}"/>
              </a:ext>
            </a:extLst>
          </p:cNvPr>
          <p:cNvSpPr>
            <a:spLocks noChangeAspect="1"/>
          </p:cNvSpPr>
          <p:nvPr/>
        </p:nvSpPr>
        <p:spPr>
          <a:xfrm>
            <a:off x="6299400" y="3497200"/>
            <a:ext cx="270211" cy="27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2059AB-0796-3661-EE7A-55252EAA1CD4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8400211" y="3632200"/>
            <a:ext cx="2984149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A2B0A54-82A0-F320-6E19-9F8B93CBDD97}"/>
              </a:ext>
            </a:extLst>
          </p:cNvPr>
          <p:cNvSpPr>
            <a:spLocks noChangeAspect="1"/>
          </p:cNvSpPr>
          <p:nvPr/>
        </p:nvSpPr>
        <p:spPr>
          <a:xfrm>
            <a:off x="8130000" y="3497200"/>
            <a:ext cx="270211" cy="27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5DAEF6B-8D6E-63B4-2098-39AF4C74BDFD}"/>
              </a:ext>
            </a:extLst>
          </p:cNvPr>
          <p:cNvSpPr>
            <a:spLocks noChangeAspect="1"/>
          </p:cNvSpPr>
          <p:nvPr/>
        </p:nvSpPr>
        <p:spPr>
          <a:xfrm>
            <a:off x="9960600" y="3497200"/>
            <a:ext cx="270211" cy="27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9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NE">
            <a:extLst>
              <a:ext uri="{FF2B5EF4-FFF2-40B4-BE49-F238E27FC236}">
                <a16:creationId xmlns:a16="http://schemas.microsoft.com/office/drawing/2014/main" id="{297AAC80-7215-D6D6-D1E2-CC1D4E697C44}"/>
              </a:ext>
            </a:extLst>
          </p:cNvPr>
          <p:cNvSpPr txBox="1"/>
          <p:nvPr/>
        </p:nvSpPr>
        <p:spPr>
          <a:xfrm>
            <a:off x="807641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tx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6" name="DONE">
            <a:extLst>
              <a:ext uri="{FF2B5EF4-FFF2-40B4-BE49-F238E27FC236}">
                <a16:creationId xmlns:a16="http://schemas.microsoft.com/office/drawing/2014/main" id="{434165CF-75D6-13EC-608E-E280849B9F91}"/>
              </a:ext>
            </a:extLst>
          </p:cNvPr>
          <p:cNvSpPr txBox="1"/>
          <p:nvPr/>
        </p:nvSpPr>
        <p:spPr>
          <a:xfrm>
            <a:off x="26382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tx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7" name="DONE">
            <a:extLst>
              <a:ext uri="{FF2B5EF4-FFF2-40B4-BE49-F238E27FC236}">
                <a16:creationId xmlns:a16="http://schemas.microsoft.com/office/drawing/2014/main" id="{46D8BD9D-858A-8B93-6F80-442BACE94DF2}"/>
              </a:ext>
            </a:extLst>
          </p:cNvPr>
          <p:cNvSpPr txBox="1"/>
          <p:nvPr/>
        </p:nvSpPr>
        <p:spPr>
          <a:xfrm>
            <a:off x="44688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tx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8" name="DONE">
            <a:extLst>
              <a:ext uri="{FF2B5EF4-FFF2-40B4-BE49-F238E27FC236}">
                <a16:creationId xmlns:a16="http://schemas.microsoft.com/office/drawing/2014/main" id="{52E5FF04-DEAF-486D-6B3E-1D39929801F2}"/>
              </a:ext>
            </a:extLst>
          </p:cNvPr>
          <p:cNvSpPr txBox="1"/>
          <p:nvPr/>
        </p:nvSpPr>
        <p:spPr>
          <a:xfrm>
            <a:off x="6276023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tx2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tx2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9" name="DONE">
            <a:extLst>
              <a:ext uri="{FF2B5EF4-FFF2-40B4-BE49-F238E27FC236}">
                <a16:creationId xmlns:a16="http://schemas.microsoft.com/office/drawing/2014/main" id="{E33EB1EE-7CEC-2C3B-951C-312E627120E5}"/>
              </a:ext>
            </a:extLst>
          </p:cNvPr>
          <p:cNvSpPr txBox="1"/>
          <p:nvPr/>
        </p:nvSpPr>
        <p:spPr>
          <a:xfrm>
            <a:off x="8130000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accent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accent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  <p:sp>
        <p:nvSpPr>
          <p:cNvPr id="10" name="DONE">
            <a:extLst>
              <a:ext uri="{FF2B5EF4-FFF2-40B4-BE49-F238E27FC236}">
                <a16:creationId xmlns:a16="http://schemas.microsoft.com/office/drawing/2014/main" id="{58C5CF63-5951-5F57-05A7-72D7D697BCE0}"/>
              </a:ext>
            </a:extLst>
          </p:cNvPr>
          <p:cNvSpPr txBox="1"/>
          <p:nvPr/>
        </p:nvSpPr>
        <p:spPr>
          <a:xfrm>
            <a:off x="9996018" y="4039201"/>
            <a:ext cx="1219994" cy="12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8000" tIns="18000" rIns="18000" bIns="18000" anchor="t">
            <a:noAutofit/>
          </a:bodyPr>
          <a:lstStyle>
            <a:lvl1pPr defTabSz="457200">
              <a:lnSpc>
                <a:spcPts val="6500"/>
              </a:lnSpc>
              <a:spcBef>
                <a:spcPts val="2000"/>
              </a:spcBef>
              <a:defRPr sz="2600" spc="15" baseline="23076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 defTabSz="228589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b="1" kern="0">
                <a:solidFill>
                  <a:schemeClr val="accent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HEADLINE</a:t>
            </a:r>
            <a:endParaRPr lang="en-GB" sz="1600" kern="0">
              <a:solidFill>
                <a:schemeClr val="accent1"/>
              </a:solidFill>
              <a:latin typeface="Aptos" panose="020B0004020202020204" pitchFamily="34" charset="0"/>
              <a:ea typeface="Inter" panose="02000503000000020004" pitchFamily="2" charset="0"/>
              <a:cs typeface="Arial" panose="020B0604020202020204" pitchFamily="34" charset="0"/>
              <a:sym typeface="Inter Light"/>
            </a:endParaRPr>
          </a:p>
          <a:p>
            <a:pPr defTabSz="228589" hangingPunct="0">
              <a:lnSpc>
                <a:spcPct val="100000"/>
              </a:lnSpc>
              <a:spcBef>
                <a:spcPts val="0"/>
              </a:spcBef>
            </a:pP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Netus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urna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tempus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quis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habitant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lacus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</a:t>
            </a:r>
            <a:r>
              <a:rPr lang="en-GB" sz="1600" kern="0" err="1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ut</a:t>
            </a:r>
            <a:r>
              <a:rPr lang="en-GB" sz="1600" kern="0">
                <a:solidFill>
                  <a:schemeClr val="bg1"/>
                </a:solidFill>
                <a:latin typeface="Aptos" panose="020B0004020202020204" pitchFamily="34" charset="0"/>
                <a:ea typeface="Inter" panose="02000503000000020004" pitchFamily="2" charset="0"/>
                <a:cs typeface="Arial" panose="020B0604020202020204" pitchFamily="34" charset="0"/>
                <a:sym typeface="Inter Light"/>
              </a:rPr>
              <a:t> convallis pulvinar. </a:t>
            </a:r>
          </a:p>
        </p:txBody>
      </p:sp>
    </p:spTree>
    <p:extLst>
      <p:ext uri="{BB962C8B-B14F-4D97-AF65-F5344CB8AC3E}">
        <p14:creationId xmlns:p14="http://schemas.microsoft.com/office/powerpoint/2010/main" val="244832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Table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A0F2A5F1-89D9-0909-3464-592588C1F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36685"/>
              </p:ext>
            </p:extLst>
          </p:nvPr>
        </p:nvGraphicFramePr>
        <p:xfrm>
          <a:off x="695323" y="2168839"/>
          <a:ext cx="5220652" cy="32397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05163">
                  <a:extLst>
                    <a:ext uri="{9D8B030D-6E8A-4147-A177-3AD203B41FA5}">
                      <a16:colId xmlns:a16="http://schemas.microsoft.com/office/drawing/2014/main" val="1731850459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2462910326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284880214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130414417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algn="r"/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023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408.639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522.044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503.033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418.729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61729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234.564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418.528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424.419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300.959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082283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428.440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198.520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315.992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332.739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78711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411.461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144.111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115.711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583.777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081885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327.415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555.423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254.095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221.904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27179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408.415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250.079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299.581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100.190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100064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450.792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150.167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450.432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342.325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6366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5E1073-2AD4-C1C9-34D5-C81AEB3F2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0433"/>
              </p:ext>
            </p:extLst>
          </p:nvPr>
        </p:nvGraphicFramePr>
        <p:xfrm>
          <a:off x="6276023" y="2168839"/>
          <a:ext cx="5220652" cy="32397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05163">
                  <a:extLst>
                    <a:ext uri="{9D8B030D-6E8A-4147-A177-3AD203B41FA5}">
                      <a16:colId xmlns:a16="http://schemas.microsoft.com/office/drawing/2014/main" val="1731850459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2462910326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284880214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130414417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algn="r"/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023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408.639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522.044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503.033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418.729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9961729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234.564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418.528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424.419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300.959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082283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428.440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198.520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315.992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332.739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78711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411.461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144.111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115.711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583.777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081885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327.415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555.423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254.095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221.904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27179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408.415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250.079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299.581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100.190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100064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450.792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150.167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450.432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342.325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63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603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5C2C-DAC1-F16C-AE9AE38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Table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F49A-D399-921F-87C2-92A6857B1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A0F2A5F1-89D9-0909-3464-592588C1F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3198"/>
              </p:ext>
            </p:extLst>
          </p:nvPr>
        </p:nvGraphicFramePr>
        <p:xfrm>
          <a:off x="695323" y="2168839"/>
          <a:ext cx="5220652" cy="323977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05163">
                  <a:extLst>
                    <a:ext uri="{9D8B030D-6E8A-4147-A177-3AD203B41FA5}">
                      <a16:colId xmlns:a16="http://schemas.microsoft.com/office/drawing/2014/main" val="1731850459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2462910326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284880214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130414417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algn="r"/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023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408.639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522.044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503.033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418.729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9961729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234.564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418.528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424.419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300.959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082283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428.440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198.520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315.992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332.739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78711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411.461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144.111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115.711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583.777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081885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327.415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555.423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254.095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221.904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27179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408.415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250.079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299.581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100.190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100064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450.792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150.167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450.432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342.325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6366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713F7-850D-FB97-1EBD-345CE036E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30018"/>
              </p:ext>
            </p:extLst>
          </p:nvPr>
        </p:nvGraphicFramePr>
        <p:xfrm>
          <a:off x="6276027" y="2168839"/>
          <a:ext cx="5220652" cy="323977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05163">
                  <a:extLst>
                    <a:ext uri="{9D8B030D-6E8A-4147-A177-3AD203B41FA5}">
                      <a16:colId xmlns:a16="http://schemas.microsoft.com/office/drawing/2014/main" val="1731850459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2462910326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284880214"/>
                    </a:ext>
                  </a:extLst>
                </a:gridCol>
                <a:gridCol w="1305163">
                  <a:extLst>
                    <a:ext uri="{9D8B030D-6E8A-4147-A177-3AD203B41FA5}">
                      <a16:colId xmlns:a16="http://schemas.microsoft.com/office/drawing/2014/main" val="3130414417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algn="r"/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023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408.639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522.044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503.033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418.729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9961729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234.564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418.528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424.419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300.959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082283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428.440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198.520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315.992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332.739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78711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411.461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144.111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115.711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583.777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081885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327.415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555.423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254.095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221.904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271798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408.415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250.079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299.581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100.190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100064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450.792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150.167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450.432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342.325</a:t>
                      </a:r>
                      <a:endParaRPr lang="en-HR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63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3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0D0DD-24C5-948C-375A-FF4193D2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Table of contents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48977-6827-3E25-BF2E-690A9ED71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HR" sz="1600"/>
              <a:t>Introduction</a:t>
            </a:r>
          </a:p>
          <a:p>
            <a:r>
              <a:rPr lang="en-HR" sz="1600"/>
              <a:t>Layout</a:t>
            </a:r>
          </a:p>
          <a:p>
            <a:r>
              <a:rPr lang="en-HR" sz="1600"/>
              <a:t>Icons</a:t>
            </a:r>
          </a:p>
          <a:p>
            <a:r>
              <a:rPr lang="en-HR" sz="1600"/>
              <a:t>Organigram</a:t>
            </a:r>
          </a:p>
          <a:p>
            <a:r>
              <a:rPr lang="en-HR" sz="1600"/>
              <a:t>Timeline</a:t>
            </a:r>
          </a:p>
          <a:p>
            <a:r>
              <a:rPr lang="en-HR" sz="1600"/>
              <a:t>Tables</a:t>
            </a:r>
          </a:p>
          <a:p>
            <a:r>
              <a:rPr lang="en-HR" sz="1600"/>
              <a:t>Charts</a:t>
            </a:r>
          </a:p>
          <a:p>
            <a:r>
              <a:rPr lang="en-HR" sz="1600"/>
              <a:t>Maps</a:t>
            </a:r>
          </a:p>
          <a:p>
            <a:r>
              <a:rPr lang="en-HR" sz="1600"/>
              <a:t>Devices</a:t>
            </a:r>
          </a:p>
          <a:p>
            <a:r>
              <a:rPr lang="en-HR" sz="160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5528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FE4091-DF47-12A9-B674-8E12ECA6AE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528888"/>
            <a:ext cx="3240399" cy="360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chemeClr val="accent1"/>
                </a:solidFill>
              </a:rPr>
              <a:t>GREY ROUTES</a:t>
            </a:r>
          </a:p>
          <a:p>
            <a:r>
              <a:rPr lang="en-GB" sz="1600"/>
              <a:t>Grey routes are still a major revenue threat</a:t>
            </a:r>
          </a:p>
          <a:p>
            <a:r>
              <a:rPr lang="en-GB" sz="1600"/>
              <a:t>High A2P SMS termination rates cause blooming of grey routes</a:t>
            </a:r>
          </a:p>
          <a:p>
            <a:r>
              <a:rPr lang="en-GB" sz="1600"/>
              <a:t>Filtering restrictions reduce effectiveness of filtering and increase the risk of fraud.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F1D57-76FF-E4D3-9921-AE3DCFD53C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4394865"/>
              </p:ext>
            </p:extLst>
          </p:nvPr>
        </p:nvGraphicFramePr>
        <p:xfrm>
          <a:off x="4295775" y="2528888"/>
          <a:ext cx="684212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07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908678"/>
            <a:ext cx="7200919" cy="1259847"/>
          </a:xfrm>
        </p:spPr>
        <p:txBody>
          <a:bodyPr/>
          <a:lstStyle/>
          <a:p>
            <a:r>
              <a:rPr lang="en-HR" sz="6000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5747" y="386080"/>
            <a:ext cx="4914632" cy="252000"/>
          </a:xfrm>
        </p:spPr>
        <p:txBody>
          <a:bodyPr/>
          <a:lstStyle/>
          <a:p>
            <a:r>
              <a:rPr lang="en-HR"/>
              <a:t>POWERPOINT TEMPLATE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F1D57-76FF-E4D3-9921-AE3DCFD53C0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35141325"/>
              </p:ext>
            </p:extLst>
          </p:nvPr>
        </p:nvGraphicFramePr>
        <p:xfrm>
          <a:off x="4116387" y="2168525"/>
          <a:ext cx="7380287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F7DBAC-5BA5-BF4E-E29F-4BC3E32C7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69" y="548633"/>
            <a:ext cx="2700663" cy="5759774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1600"/>
              <a:t>Per </a:t>
            </a:r>
            <a:r>
              <a:rPr lang="en-GB" sz="1600" err="1"/>
              <a:t>neque</a:t>
            </a:r>
            <a:r>
              <a:rPr lang="en-GB" sz="1600"/>
              <a:t> </a:t>
            </a:r>
            <a:r>
              <a:rPr lang="en-GB" sz="1600" err="1"/>
              <a:t>orci</a:t>
            </a:r>
            <a:r>
              <a:rPr lang="en-GB" sz="1600"/>
              <a:t> </a:t>
            </a:r>
            <a:r>
              <a:rPr lang="en-GB" sz="1600" err="1"/>
              <a:t>rutrum</a:t>
            </a:r>
            <a:r>
              <a:rPr lang="en-GB" sz="1600"/>
              <a:t> tempus, vestibulum </a:t>
            </a:r>
            <a:r>
              <a:rPr lang="en-GB" sz="1600" err="1"/>
              <a:t>commodo</a:t>
            </a:r>
            <a:r>
              <a:rPr lang="en-GB" sz="1600"/>
              <a:t> dis</a:t>
            </a:r>
          </a:p>
          <a:p>
            <a:pPr>
              <a:spcAft>
                <a:spcPts val="1800"/>
              </a:spcAft>
            </a:pPr>
            <a:r>
              <a:rPr lang="en-GB" sz="1600"/>
              <a:t>Nam </a:t>
            </a:r>
            <a:r>
              <a:rPr lang="en-GB" sz="1600" err="1"/>
              <a:t>cubilia</a:t>
            </a:r>
            <a:r>
              <a:rPr lang="en-GB" sz="1600"/>
              <a:t> </a:t>
            </a:r>
            <a:r>
              <a:rPr lang="en-GB" sz="1600" err="1"/>
              <a:t>eleifend</a:t>
            </a:r>
            <a:r>
              <a:rPr lang="en-GB" sz="1600"/>
              <a:t> curae </a:t>
            </a:r>
            <a:r>
              <a:rPr lang="en-GB" sz="1600" err="1"/>
              <a:t>dapibus</a:t>
            </a:r>
            <a:r>
              <a:rPr lang="en-GB" sz="1600"/>
              <a:t> </a:t>
            </a:r>
            <a:r>
              <a:rPr lang="en-GB" sz="1600" err="1"/>
              <a:t>fusce</a:t>
            </a:r>
            <a:r>
              <a:rPr lang="en-GB" sz="1600"/>
              <a:t>, cursus eros </a:t>
            </a:r>
            <a:r>
              <a:rPr lang="en-GB" sz="1600" err="1"/>
              <a:t>sagittis</a:t>
            </a:r>
            <a:r>
              <a:rPr lang="en-GB" sz="1600"/>
              <a:t> </a:t>
            </a:r>
            <a:r>
              <a:rPr lang="en-GB" sz="1600" err="1"/>
              <a:t>proin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Ornare</a:t>
            </a:r>
            <a:r>
              <a:rPr lang="en-GB" sz="1600"/>
              <a:t> </a:t>
            </a:r>
            <a:r>
              <a:rPr lang="en-GB" sz="1600" err="1"/>
              <a:t>platea</a:t>
            </a:r>
            <a:r>
              <a:rPr lang="en-GB" sz="1600"/>
              <a:t> </a:t>
            </a:r>
            <a:r>
              <a:rPr lang="en-GB" sz="1600" err="1"/>
              <a:t>duis</a:t>
            </a:r>
            <a:r>
              <a:rPr lang="en-GB" sz="1600"/>
              <a:t> libero </a:t>
            </a:r>
            <a:r>
              <a:rPr lang="en-GB" sz="1600" err="1"/>
              <a:t>neque</a:t>
            </a:r>
            <a:r>
              <a:rPr lang="en-GB" sz="1600"/>
              <a:t> integer, </a:t>
            </a:r>
            <a:r>
              <a:rPr lang="en-GB" sz="1600" err="1"/>
              <a:t>nec</a:t>
            </a:r>
            <a:r>
              <a:rPr lang="en-GB" sz="1600"/>
              <a:t> </a:t>
            </a:r>
            <a:r>
              <a:rPr lang="en-GB" sz="1600" err="1"/>
              <a:t>mollis</a:t>
            </a:r>
            <a:r>
              <a:rPr lang="en-GB" sz="1600"/>
              <a:t> </a:t>
            </a:r>
            <a:r>
              <a:rPr lang="en-GB" sz="1600" err="1"/>
              <a:t>eleifend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Accumsan</a:t>
            </a:r>
            <a:r>
              <a:rPr lang="en-GB" sz="1600"/>
              <a:t> </a:t>
            </a:r>
            <a:r>
              <a:rPr lang="en-GB" sz="1600" err="1"/>
              <a:t>diam</a:t>
            </a:r>
            <a:r>
              <a:rPr lang="en-GB" sz="1600"/>
              <a:t> a </a:t>
            </a:r>
            <a:r>
              <a:rPr lang="en-GB" sz="1600" err="1"/>
              <a:t>praesent</a:t>
            </a:r>
            <a:r>
              <a:rPr lang="en-GB" sz="1600"/>
              <a:t> fermentum, </a:t>
            </a:r>
            <a:r>
              <a:rPr lang="en-GB" sz="1600" err="1"/>
              <a:t>netus</a:t>
            </a:r>
            <a:r>
              <a:rPr lang="en-GB" sz="1600"/>
              <a:t> cum </a:t>
            </a:r>
            <a:r>
              <a:rPr lang="en-GB" sz="1600" err="1"/>
              <a:t>laoreet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/>
              <a:t>Curae </a:t>
            </a:r>
            <a:r>
              <a:rPr lang="en-GB" sz="1600" err="1"/>
              <a:t>curabitur</a:t>
            </a:r>
            <a:r>
              <a:rPr lang="en-GB" sz="1600"/>
              <a:t> </a:t>
            </a:r>
            <a:r>
              <a:rPr lang="en-GB" sz="1600" err="1"/>
              <a:t>odio</a:t>
            </a:r>
            <a:r>
              <a:rPr lang="en-GB" sz="1600"/>
              <a:t> </a:t>
            </a:r>
            <a:r>
              <a:rPr lang="en-GB" sz="1600" err="1"/>
              <a:t>morbi</a:t>
            </a:r>
            <a:r>
              <a:rPr lang="en-GB" sz="1600"/>
              <a:t> </a:t>
            </a:r>
            <a:r>
              <a:rPr lang="en-GB" sz="1600" err="1"/>
              <a:t>mus</a:t>
            </a:r>
            <a:r>
              <a:rPr lang="en-GB" sz="1600"/>
              <a:t>, </a:t>
            </a:r>
            <a:r>
              <a:rPr lang="en-GB" sz="1600" err="1"/>
              <a:t>bibendum</a:t>
            </a:r>
            <a:r>
              <a:rPr lang="en-GB" sz="1600"/>
              <a:t> temporary</a:t>
            </a:r>
          </a:p>
        </p:txBody>
      </p:sp>
    </p:spTree>
    <p:extLst>
      <p:ext uri="{BB962C8B-B14F-4D97-AF65-F5344CB8AC3E}">
        <p14:creationId xmlns:p14="http://schemas.microsoft.com/office/powerpoint/2010/main" val="306744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908678"/>
            <a:ext cx="4321189" cy="1259847"/>
          </a:xfrm>
        </p:spPr>
        <p:txBody>
          <a:bodyPr/>
          <a:lstStyle/>
          <a:p>
            <a:r>
              <a:rPr lang="en-HR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10" y="386080"/>
            <a:ext cx="4321190" cy="252000"/>
          </a:xfrm>
        </p:spPr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A2789-A00D-8EF2-4D00-5CFE188FF6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2889250"/>
            <a:ext cx="3960491" cy="324008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Per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tempus, vestibulum </a:t>
            </a:r>
            <a:r>
              <a:rPr lang="en-GB" err="1"/>
              <a:t>commodo</a:t>
            </a:r>
            <a:r>
              <a:rPr lang="en-GB"/>
              <a:t> dis</a:t>
            </a:r>
          </a:p>
          <a:p>
            <a:r>
              <a:rPr lang="en-GB"/>
              <a:t>Nam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eleifend</a:t>
            </a:r>
            <a:r>
              <a:rPr lang="en-GB"/>
              <a:t> curae </a:t>
            </a:r>
            <a:r>
              <a:rPr lang="en-GB" err="1"/>
              <a:t>dapibus</a:t>
            </a:r>
            <a:r>
              <a:rPr lang="en-GB"/>
              <a:t> </a:t>
            </a:r>
            <a:r>
              <a:rPr lang="en-GB" err="1"/>
              <a:t>fusce</a:t>
            </a:r>
            <a:r>
              <a:rPr lang="en-GB"/>
              <a:t>, cursus eros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proin</a:t>
            </a:r>
            <a:endParaRPr lang="en-GB"/>
          </a:p>
          <a:p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platea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libero </a:t>
            </a:r>
            <a:r>
              <a:rPr lang="en-GB" err="1"/>
              <a:t>neque</a:t>
            </a:r>
            <a:r>
              <a:rPr lang="en-GB"/>
              <a:t> integer,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eleifend</a:t>
            </a:r>
            <a:endParaRPr lang="en-GB"/>
          </a:p>
          <a:p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a </a:t>
            </a:r>
            <a:r>
              <a:rPr lang="en-GB" err="1"/>
              <a:t>praesent</a:t>
            </a:r>
            <a:r>
              <a:rPr lang="en-GB"/>
              <a:t> fermentum, </a:t>
            </a:r>
            <a:r>
              <a:rPr lang="en-GB" err="1"/>
              <a:t>netus</a:t>
            </a:r>
            <a:r>
              <a:rPr lang="en-GB"/>
              <a:t> cum </a:t>
            </a:r>
            <a:r>
              <a:rPr lang="en-GB" err="1"/>
              <a:t>laoreet</a:t>
            </a:r>
            <a:endParaRPr lang="en-GB"/>
          </a:p>
          <a:p>
            <a:r>
              <a:rPr lang="en-GB"/>
              <a:t>Curae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mus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temporary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B34621A-7B95-523F-5C66-6792E6171E5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99102741"/>
              </p:ext>
            </p:extLst>
          </p:nvPr>
        </p:nvGraphicFramePr>
        <p:xfrm>
          <a:off x="5735638" y="728663"/>
          <a:ext cx="5761037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4">
            <a:extLst>
              <a:ext uri="{FF2B5EF4-FFF2-40B4-BE49-F238E27FC236}">
                <a16:creationId xmlns:a16="http://schemas.microsoft.com/office/drawing/2014/main" id="{90B116A4-C873-CD55-6F6D-E66C62AB3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148943"/>
              </p:ext>
            </p:extLst>
          </p:nvPr>
        </p:nvGraphicFramePr>
        <p:xfrm>
          <a:off x="5735638" y="3609023"/>
          <a:ext cx="5761036" cy="251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69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908678"/>
            <a:ext cx="7200919" cy="1259847"/>
          </a:xfrm>
        </p:spPr>
        <p:txBody>
          <a:bodyPr/>
          <a:lstStyle/>
          <a:p>
            <a:r>
              <a:rPr lang="en-HR" sz="6000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5747" y="386080"/>
            <a:ext cx="4914632" cy="252000"/>
          </a:xfrm>
        </p:spPr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F7DBAC-5BA5-BF4E-E29F-4BC3E32C7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69" y="548633"/>
            <a:ext cx="2700663" cy="5759774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1600"/>
              <a:t>Per </a:t>
            </a:r>
            <a:r>
              <a:rPr lang="en-GB" sz="1600" err="1"/>
              <a:t>neque</a:t>
            </a:r>
            <a:r>
              <a:rPr lang="en-GB" sz="1600"/>
              <a:t> </a:t>
            </a:r>
            <a:r>
              <a:rPr lang="en-GB" sz="1600" err="1"/>
              <a:t>orci</a:t>
            </a:r>
            <a:r>
              <a:rPr lang="en-GB" sz="1600"/>
              <a:t> </a:t>
            </a:r>
            <a:r>
              <a:rPr lang="en-GB" sz="1600" err="1"/>
              <a:t>rutrum</a:t>
            </a:r>
            <a:r>
              <a:rPr lang="en-GB" sz="1600"/>
              <a:t> tempus, vestibulum </a:t>
            </a:r>
            <a:r>
              <a:rPr lang="en-GB" sz="1600" err="1"/>
              <a:t>commodo</a:t>
            </a:r>
            <a:r>
              <a:rPr lang="en-GB" sz="1600"/>
              <a:t> dis</a:t>
            </a:r>
          </a:p>
          <a:p>
            <a:pPr>
              <a:spcAft>
                <a:spcPts val="1800"/>
              </a:spcAft>
            </a:pPr>
            <a:r>
              <a:rPr lang="en-GB" sz="1600"/>
              <a:t>Nam </a:t>
            </a:r>
            <a:r>
              <a:rPr lang="en-GB" sz="1600" err="1"/>
              <a:t>cubilia</a:t>
            </a:r>
            <a:r>
              <a:rPr lang="en-GB" sz="1600"/>
              <a:t> </a:t>
            </a:r>
            <a:r>
              <a:rPr lang="en-GB" sz="1600" err="1"/>
              <a:t>eleifend</a:t>
            </a:r>
            <a:r>
              <a:rPr lang="en-GB" sz="1600"/>
              <a:t> curae </a:t>
            </a:r>
            <a:r>
              <a:rPr lang="en-GB" sz="1600" err="1"/>
              <a:t>dapibus</a:t>
            </a:r>
            <a:r>
              <a:rPr lang="en-GB" sz="1600"/>
              <a:t> </a:t>
            </a:r>
            <a:r>
              <a:rPr lang="en-GB" sz="1600" err="1"/>
              <a:t>fusce</a:t>
            </a:r>
            <a:r>
              <a:rPr lang="en-GB" sz="1600"/>
              <a:t>, cursus eros </a:t>
            </a:r>
            <a:r>
              <a:rPr lang="en-GB" sz="1600" err="1"/>
              <a:t>sagittis</a:t>
            </a:r>
            <a:r>
              <a:rPr lang="en-GB" sz="1600"/>
              <a:t> </a:t>
            </a:r>
            <a:r>
              <a:rPr lang="en-GB" sz="1600" err="1"/>
              <a:t>proin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Ornare</a:t>
            </a:r>
            <a:r>
              <a:rPr lang="en-GB" sz="1600"/>
              <a:t> </a:t>
            </a:r>
            <a:r>
              <a:rPr lang="en-GB" sz="1600" err="1"/>
              <a:t>platea</a:t>
            </a:r>
            <a:r>
              <a:rPr lang="en-GB" sz="1600"/>
              <a:t> </a:t>
            </a:r>
            <a:r>
              <a:rPr lang="en-GB" sz="1600" err="1"/>
              <a:t>duis</a:t>
            </a:r>
            <a:r>
              <a:rPr lang="en-GB" sz="1600"/>
              <a:t> libero </a:t>
            </a:r>
            <a:r>
              <a:rPr lang="en-GB" sz="1600" err="1"/>
              <a:t>neque</a:t>
            </a:r>
            <a:r>
              <a:rPr lang="en-GB" sz="1600"/>
              <a:t> integer, </a:t>
            </a:r>
            <a:r>
              <a:rPr lang="en-GB" sz="1600" err="1"/>
              <a:t>nec</a:t>
            </a:r>
            <a:r>
              <a:rPr lang="en-GB" sz="1600"/>
              <a:t> </a:t>
            </a:r>
            <a:r>
              <a:rPr lang="en-GB" sz="1600" err="1"/>
              <a:t>mollis</a:t>
            </a:r>
            <a:r>
              <a:rPr lang="en-GB" sz="1600"/>
              <a:t> </a:t>
            </a:r>
            <a:r>
              <a:rPr lang="en-GB" sz="1600" err="1"/>
              <a:t>eleifend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Accumsan</a:t>
            </a:r>
            <a:r>
              <a:rPr lang="en-GB" sz="1600"/>
              <a:t> </a:t>
            </a:r>
            <a:r>
              <a:rPr lang="en-GB" sz="1600" err="1"/>
              <a:t>diam</a:t>
            </a:r>
            <a:r>
              <a:rPr lang="en-GB" sz="1600"/>
              <a:t> a </a:t>
            </a:r>
            <a:r>
              <a:rPr lang="en-GB" sz="1600" err="1"/>
              <a:t>praesent</a:t>
            </a:r>
            <a:r>
              <a:rPr lang="en-GB" sz="1600"/>
              <a:t> fermentum, </a:t>
            </a:r>
            <a:r>
              <a:rPr lang="en-GB" sz="1600" err="1"/>
              <a:t>netus</a:t>
            </a:r>
            <a:r>
              <a:rPr lang="en-GB" sz="1600"/>
              <a:t> cum </a:t>
            </a:r>
            <a:r>
              <a:rPr lang="en-GB" sz="1600" err="1"/>
              <a:t>laoreet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/>
              <a:t>Curae </a:t>
            </a:r>
            <a:r>
              <a:rPr lang="en-GB" sz="1600" err="1"/>
              <a:t>curabitur</a:t>
            </a:r>
            <a:r>
              <a:rPr lang="en-GB" sz="1600"/>
              <a:t> </a:t>
            </a:r>
            <a:r>
              <a:rPr lang="en-GB" sz="1600" err="1"/>
              <a:t>odio</a:t>
            </a:r>
            <a:r>
              <a:rPr lang="en-GB" sz="1600"/>
              <a:t> </a:t>
            </a:r>
            <a:r>
              <a:rPr lang="en-GB" sz="1600" err="1"/>
              <a:t>morbi</a:t>
            </a:r>
            <a:r>
              <a:rPr lang="en-GB" sz="1600"/>
              <a:t> </a:t>
            </a:r>
            <a:r>
              <a:rPr lang="en-GB" sz="1600" err="1"/>
              <a:t>mus</a:t>
            </a:r>
            <a:r>
              <a:rPr lang="en-GB" sz="1600"/>
              <a:t>, </a:t>
            </a:r>
            <a:r>
              <a:rPr lang="en-GB" sz="1600" err="1"/>
              <a:t>bibendum</a:t>
            </a:r>
            <a:r>
              <a:rPr lang="en-GB" sz="1600"/>
              <a:t> temporary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2F184C4E-BED9-5A5C-7224-92BE43550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83001"/>
              </p:ext>
            </p:extLst>
          </p:nvPr>
        </p:nvGraphicFramePr>
        <p:xfrm>
          <a:off x="4116388" y="2168838"/>
          <a:ext cx="3600445" cy="396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4">
            <a:extLst>
              <a:ext uri="{FF2B5EF4-FFF2-40B4-BE49-F238E27FC236}">
                <a16:creationId xmlns:a16="http://schemas.microsoft.com/office/drawing/2014/main" id="{D999CD5A-20BC-DD32-21AB-D28B3DC02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371999"/>
              </p:ext>
            </p:extLst>
          </p:nvPr>
        </p:nvGraphicFramePr>
        <p:xfrm>
          <a:off x="7896229" y="2168525"/>
          <a:ext cx="3600445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58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FE4091-DF47-12A9-B674-8E12ECA6AE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4" y="2528888"/>
            <a:ext cx="3420423" cy="360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chemeClr val="accent1"/>
                </a:solidFill>
              </a:rPr>
              <a:t>GREY ROUTES</a:t>
            </a:r>
          </a:p>
          <a:p>
            <a:r>
              <a:rPr lang="en-GB" sz="1600"/>
              <a:t>Grey routes are still a major revenue threat</a:t>
            </a:r>
          </a:p>
          <a:p>
            <a:r>
              <a:rPr lang="en-GB" sz="1600"/>
              <a:t>High A2P SMS termination rates cause blooming of grey routes</a:t>
            </a:r>
          </a:p>
          <a:p>
            <a:r>
              <a:rPr lang="en-GB" sz="1600"/>
              <a:t>Filtering restrictions reduce effectiveness of filtering and increase the risk of fraud.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F1D57-76FF-E4D3-9921-AE3DCFD53C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4439880"/>
              </p:ext>
            </p:extLst>
          </p:nvPr>
        </p:nvGraphicFramePr>
        <p:xfrm>
          <a:off x="4295770" y="2528888"/>
          <a:ext cx="6840544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84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6000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F1D57-76FF-E4D3-9921-AE3DCFD53C0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64211833"/>
              </p:ext>
            </p:extLst>
          </p:nvPr>
        </p:nvGraphicFramePr>
        <p:xfrm>
          <a:off x="4116388" y="2708275"/>
          <a:ext cx="7380302" cy="342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F7DBAC-5BA5-BF4E-E29F-4BC3E32C7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1600"/>
              <a:t>Per </a:t>
            </a:r>
            <a:r>
              <a:rPr lang="en-GB" sz="1600" err="1"/>
              <a:t>neque</a:t>
            </a:r>
            <a:r>
              <a:rPr lang="en-GB" sz="1600"/>
              <a:t> </a:t>
            </a:r>
            <a:r>
              <a:rPr lang="en-GB" sz="1600" err="1"/>
              <a:t>orci</a:t>
            </a:r>
            <a:r>
              <a:rPr lang="en-GB" sz="1600"/>
              <a:t> </a:t>
            </a:r>
            <a:r>
              <a:rPr lang="en-GB" sz="1600" err="1"/>
              <a:t>rutrum</a:t>
            </a:r>
            <a:r>
              <a:rPr lang="en-GB" sz="1600"/>
              <a:t> tempus, vestibulum </a:t>
            </a:r>
            <a:r>
              <a:rPr lang="en-GB" sz="1600" err="1"/>
              <a:t>commodo</a:t>
            </a:r>
            <a:r>
              <a:rPr lang="en-GB" sz="1600"/>
              <a:t> dis</a:t>
            </a:r>
          </a:p>
          <a:p>
            <a:pPr>
              <a:spcAft>
                <a:spcPts val="1800"/>
              </a:spcAft>
            </a:pPr>
            <a:r>
              <a:rPr lang="en-GB" sz="1600"/>
              <a:t>Nam </a:t>
            </a:r>
            <a:r>
              <a:rPr lang="en-GB" sz="1600" err="1"/>
              <a:t>cubilia</a:t>
            </a:r>
            <a:r>
              <a:rPr lang="en-GB" sz="1600"/>
              <a:t> </a:t>
            </a:r>
            <a:r>
              <a:rPr lang="en-GB" sz="1600" err="1"/>
              <a:t>eleifend</a:t>
            </a:r>
            <a:r>
              <a:rPr lang="en-GB" sz="1600"/>
              <a:t> curae </a:t>
            </a:r>
            <a:r>
              <a:rPr lang="en-GB" sz="1600" err="1"/>
              <a:t>dapibus</a:t>
            </a:r>
            <a:r>
              <a:rPr lang="en-GB" sz="1600"/>
              <a:t> </a:t>
            </a:r>
            <a:r>
              <a:rPr lang="en-GB" sz="1600" err="1"/>
              <a:t>fusce</a:t>
            </a:r>
            <a:r>
              <a:rPr lang="en-GB" sz="1600"/>
              <a:t>, cursus eros </a:t>
            </a:r>
            <a:r>
              <a:rPr lang="en-GB" sz="1600" err="1"/>
              <a:t>sagittis</a:t>
            </a:r>
            <a:r>
              <a:rPr lang="en-GB" sz="1600"/>
              <a:t> </a:t>
            </a:r>
            <a:r>
              <a:rPr lang="en-GB" sz="1600" err="1"/>
              <a:t>proin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Ornare</a:t>
            </a:r>
            <a:r>
              <a:rPr lang="en-GB" sz="1600"/>
              <a:t> </a:t>
            </a:r>
            <a:r>
              <a:rPr lang="en-GB" sz="1600" err="1"/>
              <a:t>platea</a:t>
            </a:r>
            <a:r>
              <a:rPr lang="en-GB" sz="1600"/>
              <a:t> </a:t>
            </a:r>
            <a:r>
              <a:rPr lang="en-GB" sz="1600" err="1"/>
              <a:t>duis</a:t>
            </a:r>
            <a:r>
              <a:rPr lang="en-GB" sz="1600"/>
              <a:t> libero </a:t>
            </a:r>
            <a:r>
              <a:rPr lang="en-GB" sz="1600" err="1"/>
              <a:t>neque</a:t>
            </a:r>
            <a:r>
              <a:rPr lang="en-GB" sz="1600"/>
              <a:t> integer, </a:t>
            </a:r>
            <a:r>
              <a:rPr lang="en-GB" sz="1600" err="1"/>
              <a:t>nec</a:t>
            </a:r>
            <a:r>
              <a:rPr lang="en-GB" sz="1600"/>
              <a:t> </a:t>
            </a:r>
            <a:r>
              <a:rPr lang="en-GB" sz="1600" err="1"/>
              <a:t>mollis</a:t>
            </a:r>
            <a:r>
              <a:rPr lang="en-GB" sz="1600"/>
              <a:t> </a:t>
            </a:r>
            <a:r>
              <a:rPr lang="en-GB" sz="1600" err="1"/>
              <a:t>eleifend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 err="1"/>
              <a:t>Accumsan</a:t>
            </a:r>
            <a:r>
              <a:rPr lang="en-GB" sz="1600"/>
              <a:t> </a:t>
            </a:r>
            <a:r>
              <a:rPr lang="en-GB" sz="1600" err="1"/>
              <a:t>diam</a:t>
            </a:r>
            <a:r>
              <a:rPr lang="en-GB" sz="1600"/>
              <a:t> a </a:t>
            </a:r>
            <a:r>
              <a:rPr lang="en-GB" sz="1600" err="1"/>
              <a:t>praesent</a:t>
            </a:r>
            <a:r>
              <a:rPr lang="en-GB" sz="1600"/>
              <a:t> fermentum, </a:t>
            </a:r>
            <a:r>
              <a:rPr lang="en-GB" sz="1600" err="1"/>
              <a:t>netus</a:t>
            </a:r>
            <a:r>
              <a:rPr lang="en-GB" sz="1600"/>
              <a:t> cum </a:t>
            </a:r>
            <a:r>
              <a:rPr lang="en-GB" sz="1600" err="1"/>
              <a:t>laoreet</a:t>
            </a:r>
            <a:endParaRPr lang="en-GB" sz="1600"/>
          </a:p>
          <a:p>
            <a:pPr>
              <a:spcAft>
                <a:spcPts val="1800"/>
              </a:spcAft>
            </a:pPr>
            <a:r>
              <a:rPr lang="en-GB" sz="1600"/>
              <a:t>Curae </a:t>
            </a:r>
            <a:r>
              <a:rPr lang="en-GB" sz="1600" err="1"/>
              <a:t>curabitur</a:t>
            </a:r>
            <a:r>
              <a:rPr lang="en-GB" sz="1600"/>
              <a:t> </a:t>
            </a:r>
            <a:r>
              <a:rPr lang="en-GB" sz="1600" err="1"/>
              <a:t>odio</a:t>
            </a:r>
            <a:r>
              <a:rPr lang="en-GB" sz="1600"/>
              <a:t> </a:t>
            </a:r>
            <a:r>
              <a:rPr lang="en-GB" sz="1600" err="1"/>
              <a:t>morbi</a:t>
            </a:r>
            <a:r>
              <a:rPr lang="en-GB" sz="1600"/>
              <a:t> </a:t>
            </a:r>
            <a:r>
              <a:rPr lang="en-GB" sz="1600" err="1"/>
              <a:t>mus</a:t>
            </a:r>
            <a:r>
              <a:rPr lang="en-GB" sz="1600"/>
              <a:t>, </a:t>
            </a:r>
            <a:r>
              <a:rPr lang="en-GB" sz="1600" err="1"/>
              <a:t>bibendum</a:t>
            </a:r>
            <a:r>
              <a:rPr lang="en-GB" sz="1600"/>
              <a:t> temporary</a:t>
            </a:r>
          </a:p>
        </p:txBody>
      </p:sp>
    </p:spTree>
    <p:extLst>
      <p:ext uri="{BB962C8B-B14F-4D97-AF65-F5344CB8AC3E}">
        <p14:creationId xmlns:p14="http://schemas.microsoft.com/office/powerpoint/2010/main" val="234624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A2789-A00D-8EF2-4D00-5CFE188FF61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Per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tempus, vestibulum </a:t>
            </a:r>
            <a:r>
              <a:rPr lang="en-GB" err="1"/>
              <a:t>commodo</a:t>
            </a:r>
            <a:r>
              <a:rPr lang="en-GB"/>
              <a:t> dis</a:t>
            </a:r>
          </a:p>
          <a:p>
            <a:r>
              <a:rPr lang="en-GB"/>
              <a:t>Nam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eleifend</a:t>
            </a:r>
            <a:r>
              <a:rPr lang="en-GB"/>
              <a:t> curae </a:t>
            </a:r>
            <a:r>
              <a:rPr lang="en-GB" err="1"/>
              <a:t>dapibus</a:t>
            </a:r>
            <a:r>
              <a:rPr lang="en-GB"/>
              <a:t> </a:t>
            </a:r>
            <a:r>
              <a:rPr lang="en-GB" err="1"/>
              <a:t>fusce</a:t>
            </a:r>
            <a:r>
              <a:rPr lang="en-GB"/>
              <a:t>, cursus eros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proin</a:t>
            </a:r>
            <a:endParaRPr lang="en-GB"/>
          </a:p>
          <a:p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platea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libero </a:t>
            </a:r>
            <a:r>
              <a:rPr lang="en-GB" err="1"/>
              <a:t>neque</a:t>
            </a:r>
            <a:r>
              <a:rPr lang="en-GB"/>
              <a:t> integer,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eleifend</a:t>
            </a:r>
            <a:endParaRPr lang="en-GB"/>
          </a:p>
          <a:p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a </a:t>
            </a:r>
            <a:r>
              <a:rPr lang="en-GB" err="1"/>
              <a:t>praesent</a:t>
            </a:r>
            <a:r>
              <a:rPr lang="en-GB"/>
              <a:t> fermentum, </a:t>
            </a:r>
            <a:r>
              <a:rPr lang="en-GB" err="1"/>
              <a:t>netus</a:t>
            </a:r>
            <a:r>
              <a:rPr lang="en-GB"/>
              <a:t> cum </a:t>
            </a:r>
            <a:r>
              <a:rPr lang="en-GB" err="1"/>
              <a:t>laoreet</a:t>
            </a:r>
            <a:endParaRPr lang="en-GB"/>
          </a:p>
          <a:p>
            <a:r>
              <a:rPr lang="en-GB"/>
              <a:t>Curae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mus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temporary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B34621A-7B95-523F-5C66-6792E6171E5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66773888"/>
              </p:ext>
            </p:extLst>
          </p:nvPr>
        </p:nvGraphicFramePr>
        <p:xfrm>
          <a:off x="5735638" y="3608388"/>
          <a:ext cx="5761037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14">
            <a:extLst>
              <a:ext uri="{FF2B5EF4-FFF2-40B4-BE49-F238E27FC236}">
                <a16:creationId xmlns:a16="http://schemas.microsoft.com/office/drawing/2014/main" id="{7CFE552E-65C4-3ADA-A7A6-F0E515BAD8F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61755275"/>
              </p:ext>
            </p:extLst>
          </p:nvPr>
        </p:nvGraphicFramePr>
        <p:xfrm>
          <a:off x="5735954" y="728662"/>
          <a:ext cx="5761037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01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C9803-0BAD-2ACE-63CA-5AF27C4F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48" y="908678"/>
            <a:ext cx="6840873" cy="1259847"/>
          </a:xfrm>
        </p:spPr>
        <p:txBody>
          <a:bodyPr/>
          <a:lstStyle/>
          <a:p>
            <a:r>
              <a:rPr lang="en-HR"/>
              <a:t>Chart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CCEF9-0173-A837-305F-66051BF65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5747" y="386080"/>
            <a:ext cx="4914632" cy="252000"/>
          </a:xfrm>
        </p:spPr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8BCF9A-CF1C-BC06-E2A8-A8F5B0CD3D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69" y="548633"/>
            <a:ext cx="2700663" cy="5759774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Per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tempus, vestibulum </a:t>
            </a:r>
            <a:r>
              <a:rPr lang="en-GB" err="1"/>
              <a:t>commodo</a:t>
            </a:r>
            <a:r>
              <a:rPr lang="en-GB"/>
              <a:t> dis</a:t>
            </a:r>
          </a:p>
          <a:p>
            <a:endParaRPr lang="en-GB"/>
          </a:p>
          <a:p>
            <a:r>
              <a:rPr lang="en-GB"/>
              <a:t>Nam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eleifend</a:t>
            </a:r>
            <a:r>
              <a:rPr lang="en-GB"/>
              <a:t> curae </a:t>
            </a:r>
            <a:r>
              <a:rPr lang="en-GB" err="1"/>
              <a:t>dapibus</a:t>
            </a:r>
            <a:r>
              <a:rPr lang="en-GB"/>
              <a:t> </a:t>
            </a:r>
            <a:r>
              <a:rPr lang="en-GB" err="1"/>
              <a:t>fusce</a:t>
            </a:r>
            <a:r>
              <a:rPr lang="en-GB"/>
              <a:t>, cursus eros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proin</a:t>
            </a:r>
            <a:endParaRPr lang="en-GB"/>
          </a:p>
          <a:p>
            <a:endParaRPr lang="en-GB"/>
          </a:p>
          <a:p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platea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libero </a:t>
            </a:r>
            <a:r>
              <a:rPr lang="en-GB" err="1"/>
              <a:t>neque</a:t>
            </a:r>
            <a:r>
              <a:rPr lang="en-GB"/>
              <a:t> integer,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eleifend</a:t>
            </a:r>
            <a:endParaRPr lang="en-GB"/>
          </a:p>
          <a:p>
            <a:endParaRPr lang="en-GB"/>
          </a:p>
          <a:p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a </a:t>
            </a:r>
            <a:r>
              <a:rPr lang="en-GB" err="1"/>
              <a:t>praesent</a:t>
            </a:r>
            <a:r>
              <a:rPr lang="en-GB"/>
              <a:t> fermentum, </a:t>
            </a:r>
            <a:r>
              <a:rPr lang="en-GB" err="1"/>
              <a:t>netus</a:t>
            </a:r>
            <a:r>
              <a:rPr lang="en-GB"/>
              <a:t> cum </a:t>
            </a:r>
            <a:r>
              <a:rPr lang="en-GB" err="1"/>
              <a:t>laoreet</a:t>
            </a:r>
            <a:endParaRPr lang="en-GB"/>
          </a:p>
          <a:p>
            <a:endParaRPr lang="en-GB"/>
          </a:p>
          <a:p>
            <a:r>
              <a:rPr lang="en-GB"/>
              <a:t>Curae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mus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temporary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2F184C4E-BED9-5A5C-7224-92BE4355073E}"/>
              </a:ext>
            </a:extLst>
          </p:cNvPr>
          <p:cNvGraphicFramePr>
            <a:graphicFrameLocks/>
          </p:cNvGraphicFramePr>
          <p:nvPr/>
        </p:nvGraphicFramePr>
        <p:xfrm>
          <a:off x="4116388" y="2168838"/>
          <a:ext cx="3600445" cy="396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4">
            <a:extLst>
              <a:ext uri="{FF2B5EF4-FFF2-40B4-BE49-F238E27FC236}">
                <a16:creationId xmlns:a16="http://schemas.microsoft.com/office/drawing/2014/main" id="{D999CD5A-20BC-DD32-21AB-D28B3DC02500}"/>
              </a:ext>
            </a:extLst>
          </p:cNvPr>
          <p:cNvGraphicFramePr>
            <a:graphicFrameLocks/>
          </p:cNvGraphicFramePr>
          <p:nvPr/>
        </p:nvGraphicFramePr>
        <p:xfrm>
          <a:off x="7896229" y="2168525"/>
          <a:ext cx="3600445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779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AD6E-D42E-916A-B1EA-3CB06939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1" y="728655"/>
            <a:ext cx="6480828" cy="2880372"/>
          </a:xfrm>
        </p:spPr>
        <p:txBody>
          <a:bodyPr>
            <a:normAutofit/>
          </a:bodyPr>
          <a:lstStyle/>
          <a:p>
            <a:r>
              <a:rPr lang="en-HR" sz="1150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92A0-CEFB-DBD9-B14F-5B2588DA5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HR" sz="2400"/>
              <a:t>Name Surname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DD5E-DEF7-3E4B-C9F0-601AEF4D8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HR" sz="1100"/>
              <a:t>JOB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796F2-4E68-81BE-6ED6-D9B629F8D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n</a:t>
            </a:r>
            <a:r>
              <a:rPr lang="en-HR"/>
              <a:t>ame.surname@infobip.com</a:t>
            </a:r>
          </a:p>
        </p:txBody>
      </p:sp>
    </p:spTree>
    <p:extLst>
      <p:ext uri="{BB962C8B-B14F-4D97-AF65-F5344CB8AC3E}">
        <p14:creationId xmlns:p14="http://schemas.microsoft.com/office/powerpoint/2010/main" val="187439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1F1137-2BBD-75E5-86BA-30EE2245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0" y="908678"/>
            <a:ext cx="10441003" cy="1259847"/>
          </a:xfrm>
        </p:spPr>
        <p:txBody>
          <a:bodyPr/>
          <a:lstStyle/>
          <a:p>
            <a:r>
              <a:rPr lang="en-HR"/>
              <a:t>Color Palette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F96B5DA-D45C-9806-2884-EA9B010EC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10" y="386080"/>
            <a:ext cx="2700345" cy="252000"/>
          </a:xfrm>
        </p:spPr>
        <p:txBody>
          <a:bodyPr tIns="90000"/>
          <a:lstStyle/>
          <a:p>
            <a:r>
              <a:rPr lang="en-HR"/>
              <a:t>INFOBIP PPT TEMPLATE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DB9E83B-9603-EE6A-A082-5940F1FDA1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950" y="2168839"/>
            <a:ext cx="1439237" cy="720411"/>
          </a:xfrm>
        </p:spPr>
        <p:txBody>
          <a:bodyPr lIns="0" anchor="ctr">
            <a:normAutofit/>
          </a:bodyPr>
          <a:lstStyle/>
          <a:p>
            <a:pPr marL="0" indent="0">
              <a:buNone/>
            </a:pPr>
            <a:r>
              <a:rPr lang="en-HR" sz="1600"/>
              <a:t>Primary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80A759-3B4E-840A-B91A-A194EC71D0FB}"/>
              </a:ext>
            </a:extLst>
          </p:cNvPr>
          <p:cNvSpPr/>
          <p:nvPr/>
        </p:nvSpPr>
        <p:spPr>
          <a:xfrm>
            <a:off x="4475793" y="2168525"/>
            <a:ext cx="1081088" cy="7211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DFB7DFC-7BB4-DDB7-1F1F-20CE86169C6C}"/>
              </a:ext>
            </a:extLst>
          </p:cNvPr>
          <p:cNvSpPr/>
          <p:nvPr/>
        </p:nvSpPr>
        <p:spPr>
          <a:xfrm>
            <a:off x="2675403" y="5228262"/>
            <a:ext cx="360687" cy="360687"/>
          </a:xfrm>
          <a:prstGeom prst="roundRect">
            <a:avLst/>
          </a:prstGeom>
          <a:solidFill>
            <a:srgbClr val="60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03FE0F-2479-8DCE-3BFA-48003F2BC4B7}"/>
              </a:ext>
            </a:extLst>
          </p:cNvPr>
          <p:cNvSpPr/>
          <p:nvPr/>
        </p:nvSpPr>
        <p:spPr>
          <a:xfrm>
            <a:off x="3215472" y="5228262"/>
            <a:ext cx="360687" cy="360687"/>
          </a:xfrm>
          <a:prstGeom prst="roundRect">
            <a:avLst/>
          </a:prstGeom>
          <a:solidFill>
            <a:srgbClr val="9F7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FEF5292-10B2-1C20-AFF5-6B6660FF082A}"/>
              </a:ext>
            </a:extLst>
          </p:cNvPr>
          <p:cNvSpPr/>
          <p:nvPr/>
        </p:nvSpPr>
        <p:spPr>
          <a:xfrm>
            <a:off x="2675402" y="4692647"/>
            <a:ext cx="360687" cy="360687"/>
          </a:xfrm>
          <a:prstGeom prst="roundRect">
            <a:avLst/>
          </a:prstGeom>
          <a:solidFill>
            <a:srgbClr val="9EB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EE7477A-0865-82C2-19F8-0BD15EE5FC43}"/>
              </a:ext>
            </a:extLst>
          </p:cNvPr>
          <p:cNvSpPr/>
          <p:nvPr/>
        </p:nvSpPr>
        <p:spPr>
          <a:xfrm>
            <a:off x="3754929" y="4691057"/>
            <a:ext cx="360687" cy="360687"/>
          </a:xfrm>
          <a:prstGeom prst="roundRect">
            <a:avLst/>
          </a:prstGeom>
          <a:solidFill>
            <a:srgbClr val="E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BC96A6A-A3CC-6902-797B-9D4C9E76EB07}"/>
              </a:ext>
            </a:extLst>
          </p:cNvPr>
          <p:cNvSpPr/>
          <p:nvPr/>
        </p:nvSpPr>
        <p:spPr>
          <a:xfrm>
            <a:off x="2675403" y="5768969"/>
            <a:ext cx="360687" cy="360687"/>
          </a:xfrm>
          <a:prstGeom prst="roundRect">
            <a:avLst/>
          </a:prstGeom>
          <a:solidFill>
            <a:srgbClr val="496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A5069A-0689-5D3A-3A86-A04D25D5E3D1}"/>
              </a:ext>
            </a:extLst>
          </p:cNvPr>
          <p:cNvSpPr/>
          <p:nvPr/>
        </p:nvSpPr>
        <p:spPr>
          <a:xfrm>
            <a:off x="3215472" y="5768969"/>
            <a:ext cx="360687" cy="360687"/>
          </a:xfrm>
          <a:prstGeom prst="roundRect">
            <a:avLst/>
          </a:prstGeom>
          <a:solidFill>
            <a:srgbClr val="91B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3DF2B71-38DB-2848-BCB6-D19C454C4E0A}"/>
              </a:ext>
            </a:extLst>
          </p:cNvPr>
          <p:cNvSpPr/>
          <p:nvPr/>
        </p:nvSpPr>
        <p:spPr>
          <a:xfrm>
            <a:off x="3755541" y="5228262"/>
            <a:ext cx="360687" cy="360687"/>
          </a:xfrm>
          <a:prstGeom prst="roundRect">
            <a:avLst/>
          </a:prstGeom>
          <a:solidFill>
            <a:srgbClr val="FFA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A2CB2B1-0DC9-9853-8337-2D90441A367B}"/>
              </a:ext>
            </a:extLst>
          </p:cNvPr>
          <p:cNvSpPr/>
          <p:nvPr/>
        </p:nvSpPr>
        <p:spPr>
          <a:xfrm>
            <a:off x="3755541" y="5768969"/>
            <a:ext cx="360687" cy="360687"/>
          </a:xfrm>
          <a:prstGeom prst="roundRect">
            <a:avLst/>
          </a:prstGeom>
          <a:solidFill>
            <a:srgbClr val="CBE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E24BE59-6FD6-52D0-E695-794BE214BEA2}"/>
              </a:ext>
            </a:extLst>
          </p:cNvPr>
          <p:cNvSpPr/>
          <p:nvPr/>
        </p:nvSpPr>
        <p:spPr>
          <a:xfrm>
            <a:off x="5736929" y="2168525"/>
            <a:ext cx="720725" cy="720725"/>
          </a:xfrm>
          <a:prstGeom prst="roundRect">
            <a:avLst/>
          </a:prstGeom>
          <a:solidFill>
            <a:srgbClr val="FCA7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50C8E64-1C11-0A72-581C-2332B14D2F64}"/>
              </a:ext>
            </a:extLst>
          </p:cNvPr>
          <p:cNvSpPr/>
          <p:nvPr/>
        </p:nvSpPr>
        <p:spPr>
          <a:xfrm>
            <a:off x="6637045" y="2168525"/>
            <a:ext cx="720725" cy="720725"/>
          </a:xfrm>
          <a:prstGeom prst="roundRect">
            <a:avLst/>
          </a:prstGeom>
          <a:solidFill>
            <a:srgbClr val="FFE4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C1E1E2-3261-16EE-2D6D-0972DD2330DA}"/>
              </a:ext>
            </a:extLst>
          </p:cNvPr>
          <p:cNvSpPr/>
          <p:nvPr/>
        </p:nvSpPr>
        <p:spPr>
          <a:xfrm>
            <a:off x="3215472" y="4692647"/>
            <a:ext cx="360687" cy="360687"/>
          </a:xfrm>
          <a:prstGeom prst="roundRect">
            <a:avLst/>
          </a:prstGeom>
          <a:solidFill>
            <a:srgbClr val="C8D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EBBBD1AF-BA08-6FA2-A3E5-B212CC4FCDF9}"/>
              </a:ext>
            </a:extLst>
          </p:cNvPr>
          <p:cNvSpPr txBox="1">
            <a:spLocks/>
          </p:cNvSpPr>
          <p:nvPr/>
        </p:nvSpPr>
        <p:spPr>
          <a:xfrm>
            <a:off x="696431" y="4692649"/>
            <a:ext cx="1439237" cy="35909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R" sz="1600">
                <a:solidFill>
                  <a:schemeClr val="tx1"/>
                </a:solidFill>
              </a:rPr>
              <a:t>Secondary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E3313D-8141-8326-0719-C355CC7D6E9B}"/>
              </a:ext>
            </a:extLst>
          </p:cNvPr>
          <p:cNvSpPr/>
          <p:nvPr/>
        </p:nvSpPr>
        <p:spPr>
          <a:xfrm>
            <a:off x="7534880" y="2168525"/>
            <a:ext cx="720725" cy="720725"/>
          </a:xfrm>
          <a:prstGeom prst="roundRect">
            <a:avLst/>
          </a:prstGeom>
          <a:solidFill>
            <a:srgbClr val="1B1A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390767-6106-7619-355E-F9D3EF7D7CBF}"/>
              </a:ext>
            </a:extLst>
          </p:cNvPr>
          <p:cNvSpPr/>
          <p:nvPr/>
        </p:nvSpPr>
        <p:spPr>
          <a:xfrm>
            <a:off x="2135976" y="5228262"/>
            <a:ext cx="360687" cy="360687"/>
          </a:xfrm>
          <a:prstGeom prst="roundRect">
            <a:avLst/>
          </a:prstGeom>
          <a:solidFill>
            <a:srgbClr val="2115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096404-EE77-760E-A9F2-9D8ED3633E9C}"/>
              </a:ext>
            </a:extLst>
          </p:cNvPr>
          <p:cNvSpPr/>
          <p:nvPr/>
        </p:nvSpPr>
        <p:spPr>
          <a:xfrm>
            <a:off x="2135975" y="4692647"/>
            <a:ext cx="360687" cy="360687"/>
          </a:xfrm>
          <a:prstGeom prst="roundRect">
            <a:avLst/>
          </a:prstGeom>
          <a:solidFill>
            <a:srgbClr val="0C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5DC6613-D78F-BCA8-76D2-E97E08A30286}"/>
              </a:ext>
            </a:extLst>
          </p:cNvPr>
          <p:cNvSpPr/>
          <p:nvPr/>
        </p:nvSpPr>
        <p:spPr>
          <a:xfrm>
            <a:off x="2135976" y="5768969"/>
            <a:ext cx="360687" cy="360687"/>
          </a:xfrm>
          <a:prstGeom prst="roundRect">
            <a:avLst/>
          </a:prstGeom>
          <a:solidFill>
            <a:srgbClr val="053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Picture 3" descr="A screenshot of a color chart&#10;&#10;Description automatically generated">
            <a:extLst>
              <a:ext uri="{FF2B5EF4-FFF2-40B4-BE49-F238E27FC236}">
                <a16:creationId xmlns:a16="http://schemas.microsoft.com/office/drawing/2014/main" id="{BC6CBCFF-97EA-3C77-D2DA-9612B6DA7B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460" y="2168839"/>
            <a:ext cx="1940247" cy="180023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6703B4-95BA-CF03-325D-096382D7358F}"/>
              </a:ext>
            </a:extLst>
          </p:cNvPr>
          <p:cNvSpPr/>
          <p:nvPr/>
        </p:nvSpPr>
        <p:spPr>
          <a:xfrm>
            <a:off x="8436890" y="2168525"/>
            <a:ext cx="720725" cy="7207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617E2D-7BF9-E408-539E-3F160CE97EE5}"/>
              </a:ext>
            </a:extLst>
          </p:cNvPr>
          <p:cNvSpPr/>
          <p:nvPr/>
        </p:nvSpPr>
        <p:spPr>
          <a:xfrm>
            <a:off x="9336720" y="2168525"/>
            <a:ext cx="720725" cy="7207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202B862E-F318-BF00-5DE3-816E7726197D}"/>
              </a:ext>
            </a:extLst>
          </p:cNvPr>
          <p:cNvSpPr txBox="1">
            <a:spLocks/>
          </p:cNvSpPr>
          <p:nvPr/>
        </p:nvSpPr>
        <p:spPr>
          <a:xfrm>
            <a:off x="4475792" y="4664520"/>
            <a:ext cx="2881978" cy="146482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R" b="1">
                <a:solidFill>
                  <a:schemeClr val="accent1"/>
                </a:solidFill>
              </a:rPr>
              <a:t>IMPORTANT: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HR" sz="1700"/>
              <a:t>Please use secondary colors in moderation – Infobip Brand is first and foremost </a:t>
            </a:r>
            <a:r>
              <a:rPr lang="en-HR" sz="1700" b="1">
                <a:solidFill>
                  <a:schemeClr val="accent1"/>
                </a:solidFill>
              </a:rPr>
              <a:t>ORANGE</a:t>
            </a:r>
            <a:r>
              <a:rPr lang="en-HR" sz="17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2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A492-9CA9-559E-F720-1206794D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Some 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27FA-51E9-F2B8-3DAC-4D27467E1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HR"/>
              <a:t>POWERPOINT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3A52-E813-06AE-CAAD-6A1943A920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distinctio</a:t>
            </a:r>
            <a:r>
              <a:rPr lang="en-GB"/>
              <a:t> Quis qui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quam</a:t>
            </a:r>
            <a:endParaRPr lang="en-GB"/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</a:t>
            </a:r>
          </a:p>
          <a:p>
            <a:r>
              <a:rPr lang="en-GB"/>
              <a:t>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 </a:t>
            </a:r>
          </a:p>
          <a:p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autem 33 </a:t>
            </a:r>
            <a:r>
              <a:rPr lang="en-GB" err="1"/>
              <a:t>expedita</a:t>
            </a:r>
            <a:r>
              <a:rPr lang="en-GB"/>
              <a:t> </a:t>
            </a:r>
            <a:r>
              <a:rPr lang="en-GB" err="1"/>
              <a:t>galisum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ea</a:t>
            </a:r>
            <a:r>
              <a:rPr lang="en-GB"/>
              <a:t> minima </a:t>
            </a:r>
            <a:r>
              <a:rPr lang="en-GB" err="1"/>
              <a:t>aspernatur</a:t>
            </a:r>
            <a:r>
              <a:rPr lang="en-GB"/>
              <a:t> ex quod minus.</a:t>
            </a:r>
          </a:p>
        </p:txBody>
      </p:sp>
    </p:spTree>
    <p:extLst>
      <p:ext uri="{BB962C8B-B14F-4D97-AF65-F5344CB8AC3E}">
        <p14:creationId xmlns:p14="http://schemas.microsoft.com/office/powerpoint/2010/main" val="182471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A492-9CA9-559E-F720-1206794D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Some 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27FA-51E9-F2B8-3DAC-4D27467E1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3A52-E813-06AE-CAAD-6A1943A920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2528888"/>
            <a:ext cx="10801350" cy="3600450"/>
          </a:xfrm>
        </p:spPr>
        <p:txBody>
          <a:bodyPr/>
          <a:lstStyle/>
          <a:p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distinctio</a:t>
            </a:r>
            <a:r>
              <a:rPr lang="en-GB"/>
              <a:t> Quis qui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quam</a:t>
            </a:r>
            <a:endParaRPr lang="en-GB"/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</a:t>
            </a:r>
          </a:p>
          <a:p>
            <a:r>
              <a:rPr lang="en-GB"/>
              <a:t>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 </a:t>
            </a:r>
          </a:p>
          <a:p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autem 33 </a:t>
            </a:r>
            <a:r>
              <a:rPr lang="en-GB" err="1"/>
              <a:t>expedita</a:t>
            </a:r>
            <a:r>
              <a:rPr lang="en-GB"/>
              <a:t> </a:t>
            </a:r>
            <a:r>
              <a:rPr lang="en-GB" err="1"/>
              <a:t>galisum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ea</a:t>
            </a:r>
            <a:r>
              <a:rPr lang="en-GB"/>
              <a:t> minima </a:t>
            </a:r>
            <a:r>
              <a:rPr lang="en-GB" err="1"/>
              <a:t>aspernatur</a:t>
            </a:r>
            <a:r>
              <a:rPr lang="en-GB"/>
              <a:t> ex quod minus.</a:t>
            </a:r>
          </a:p>
        </p:txBody>
      </p:sp>
    </p:spTree>
    <p:extLst>
      <p:ext uri="{BB962C8B-B14F-4D97-AF65-F5344CB8AC3E}">
        <p14:creationId xmlns:p14="http://schemas.microsoft.com/office/powerpoint/2010/main" val="62985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051AEE-3CBD-2B2C-1093-0ED470F01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400" b="1" err="1"/>
              <a:t>Ea</a:t>
            </a:r>
            <a:r>
              <a:rPr lang="en-GB" sz="1400" b="1"/>
              <a:t> </a:t>
            </a:r>
            <a:r>
              <a:rPr lang="en-GB" sz="1400" b="1" err="1"/>
              <a:t>distinctio</a:t>
            </a:r>
            <a:r>
              <a:rPr lang="en-GB" sz="1400" b="1"/>
              <a:t> Quis qui </a:t>
            </a:r>
            <a:r>
              <a:rPr lang="en-GB" sz="1400" b="1" err="1"/>
              <a:t>magni</a:t>
            </a:r>
            <a:r>
              <a:rPr lang="en-GB" sz="1400" b="1"/>
              <a:t> </a:t>
            </a:r>
            <a:r>
              <a:rPr lang="en-GB" sz="1400" b="1" err="1"/>
              <a:t>quam</a:t>
            </a:r>
            <a:endParaRPr lang="en-GB" sz="1400" b="1"/>
          </a:p>
          <a:p>
            <a:r>
              <a:rPr lang="en-GB" sz="1400"/>
              <a:t>Et </a:t>
            </a:r>
            <a:r>
              <a:rPr lang="en-GB" sz="1400" err="1"/>
              <a:t>soluta</a:t>
            </a:r>
            <a:r>
              <a:rPr lang="en-GB" sz="1400"/>
              <a:t> </a:t>
            </a:r>
            <a:r>
              <a:rPr lang="en-GB" sz="1400" err="1"/>
              <a:t>asperiores</a:t>
            </a:r>
            <a:r>
              <a:rPr lang="en-GB" sz="1400"/>
              <a:t> ex </a:t>
            </a:r>
            <a:r>
              <a:rPr lang="en-GB" sz="1400" err="1"/>
              <a:t>mollitia</a:t>
            </a:r>
            <a:r>
              <a:rPr lang="en-GB" sz="1400"/>
              <a:t> </a:t>
            </a:r>
            <a:r>
              <a:rPr lang="en-GB" sz="1400" err="1"/>
              <a:t>voluptatem</a:t>
            </a:r>
            <a:r>
              <a:rPr lang="en-GB" sz="1400"/>
              <a:t> sit </a:t>
            </a:r>
            <a:r>
              <a:rPr lang="en-GB" sz="1400" err="1"/>
              <a:t>magnam</a:t>
            </a:r>
            <a:r>
              <a:rPr lang="en-GB" sz="1400"/>
              <a:t> autem et </a:t>
            </a:r>
            <a:r>
              <a:rPr lang="en-GB" sz="1400" err="1"/>
              <a:t>perspiciatis</a:t>
            </a:r>
            <a:r>
              <a:rPr lang="en-GB" sz="1400"/>
              <a:t> </a:t>
            </a:r>
            <a:r>
              <a:rPr lang="en-GB" sz="1400" err="1"/>
              <a:t>omnis</a:t>
            </a:r>
            <a:r>
              <a:rPr lang="en-GB" sz="1400"/>
              <a:t>. Et </a:t>
            </a:r>
            <a:r>
              <a:rPr lang="en-GB" sz="1400" err="1"/>
              <a:t>inventore</a:t>
            </a:r>
            <a:r>
              <a:rPr lang="en-GB" sz="1400"/>
              <a:t> </a:t>
            </a:r>
            <a:r>
              <a:rPr lang="en-GB" sz="1400" err="1"/>
              <a:t>aliquam</a:t>
            </a:r>
            <a:r>
              <a:rPr lang="en-GB" sz="1400"/>
              <a:t> </a:t>
            </a:r>
            <a:r>
              <a:rPr lang="en-GB" sz="1400" err="1"/>
              <a:t>aut</a:t>
            </a:r>
            <a:r>
              <a:rPr lang="en-GB" sz="1400"/>
              <a:t> </a:t>
            </a:r>
            <a:r>
              <a:rPr lang="en-GB" sz="1400" err="1"/>
              <a:t>explicabo</a:t>
            </a:r>
            <a:r>
              <a:rPr lang="en-GB" sz="1400"/>
              <a:t> illum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suscipit</a:t>
            </a:r>
            <a:r>
              <a:rPr lang="en-GB" sz="1400"/>
              <a:t> </a:t>
            </a:r>
            <a:r>
              <a:rPr lang="en-GB" sz="1400" err="1"/>
              <a:t>iusto</a:t>
            </a:r>
            <a:r>
              <a:rPr lang="en-GB" sz="1400"/>
              <a:t>. </a:t>
            </a:r>
            <a:r>
              <a:rPr lang="en-GB" sz="1400" err="1"/>
              <a:t>Aut</a:t>
            </a:r>
            <a:r>
              <a:rPr lang="en-GB" sz="1400"/>
              <a:t> </a:t>
            </a:r>
            <a:r>
              <a:rPr lang="en-GB" sz="1400" err="1"/>
              <a:t>quae</a:t>
            </a:r>
            <a:r>
              <a:rPr lang="en-GB" sz="1400"/>
              <a:t> autem 33 </a:t>
            </a:r>
            <a:r>
              <a:rPr lang="en-GB" sz="1400" err="1"/>
              <a:t>expedita</a:t>
            </a:r>
            <a:r>
              <a:rPr lang="en-GB" sz="1400"/>
              <a:t> </a:t>
            </a:r>
            <a:r>
              <a:rPr lang="en-GB" sz="1400" err="1"/>
              <a:t>galisum</a:t>
            </a:r>
            <a:r>
              <a:rPr lang="en-GB" sz="1400"/>
              <a:t>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illo</a:t>
            </a:r>
            <a:r>
              <a:rPr lang="en-GB" sz="1400"/>
              <a:t> </a:t>
            </a:r>
            <a:r>
              <a:rPr lang="en-GB" sz="1400" err="1"/>
              <a:t>commodi</a:t>
            </a:r>
            <a:r>
              <a:rPr lang="en-GB" sz="1400"/>
              <a:t> </a:t>
            </a:r>
            <a:r>
              <a:rPr lang="en-GB" sz="1400" err="1"/>
              <a:t>ea</a:t>
            </a:r>
            <a:r>
              <a:rPr lang="en-GB" sz="1400"/>
              <a:t> minima </a:t>
            </a:r>
            <a:r>
              <a:rPr lang="en-GB" sz="1400" err="1"/>
              <a:t>aspernatur</a:t>
            </a:r>
            <a:r>
              <a:rPr lang="en-GB" sz="1400"/>
              <a:t> ex quod minus.</a:t>
            </a:r>
            <a:endParaRPr lang="en-HR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3649-9FB8-11C1-D4BB-EB361EC57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400" b="1"/>
              <a:t>Qui delectus </a:t>
            </a:r>
            <a:r>
              <a:rPr lang="en-GB" sz="1400" b="1" err="1"/>
              <a:t>voluptat</a:t>
            </a:r>
            <a:r>
              <a:rPr lang="en-GB" sz="1400" b="1"/>
              <a:t> </a:t>
            </a:r>
            <a:r>
              <a:rPr lang="en-GB" sz="1400" b="1" err="1"/>
              <a:t>eos</a:t>
            </a:r>
            <a:r>
              <a:rPr lang="en-GB" sz="1400" b="1"/>
              <a:t> quod</a:t>
            </a:r>
          </a:p>
          <a:p>
            <a:r>
              <a:rPr lang="en-GB" sz="1400"/>
              <a:t>Et </a:t>
            </a:r>
            <a:r>
              <a:rPr lang="en-GB" sz="1400" err="1"/>
              <a:t>soluta</a:t>
            </a:r>
            <a:r>
              <a:rPr lang="en-GB" sz="1400"/>
              <a:t> </a:t>
            </a:r>
            <a:r>
              <a:rPr lang="en-GB" sz="1400" err="1"/>
              <a:t>asperiores</a:t>
            </a:r>
            <a:r>
              <a:rPr lang="en-GB" sz="1400"/>
              <a:t> ex </a:t>
            </a:r>
            <a:r>
              <a:rPr lang="en-GB" sz="1400" err="1"/>
              <a:t>mollitia</a:t>
            </a:r>
            <a:r>
              <a:rPr lang="en-GB" sz="1400"/>
              <a:t> </a:t>
            </a:r>
            <a:r>
              <a:rPr lang="en-GB" sz="1400" err="1"/>
              <a:t>voluptatem</a:t>
            </a:r>
            <a:r>
              <a:rPr lang="en-GB" sz="1400"/>
              <a:t> sit </a:t>
            </a:r>
            <a:r>
              <a:rPr lang="en-GB" sz="1400" err="1"/>
              <a:t>magnam</a:t>
            </a:r>
            <a:r>
              <a:rPr lang="en-GB" sz="1400"/>
              <a:t> autem et </a:t>
            </a:r>
            <a:r>
              <a:rPr lang="en-GB" sz="1400" err="1"/>
              <a:t>perspiciatis</a:t>
            </a:r>
            <a:r>
              <a:rPr lang="en-GB" sz="1400"/>
              <a:t> </a:t>
            </a:r>
            <a:r>
              <a:rPr lang="en-GB" sz="1400" err="1"/>
              <a:t>omnis</a:t>
            </a:r>
            <a:r>
              <a:rPr lang="en-GB" sz="1400"/>
              <a:t>. Et </a:t>
            </a:r>
            <a:r>
              <a:rPr lang="en-GB" sz="1400" err="1"/>
              <a:t>inventore</a:t>
            </a:r>
            <a:r>
              <a:rPr lang="en-GB" sz="1400"/>
              <a:t> </a:t>
            </a:r>
            <a:r>
              <a:rPr lang="en-GB" sz="1400" err="1"/>
              <a:t>aliquam</a:t>
            </a:r>
            <a:r>
              <a:rPr lang="en-GB" sz="1400"/>
              <a:t> </a:t>
            </a:r>
            <a:r>
              <a:rPr lang="en-GB" sz="1400" err="1"/>
              <a:t>aut</a:t>
            </a:r>
            <a:r>
              <a:rPr lang="en-GB" sz="1400"/>
              <a:t> </a:t>
            </a:r>
            <a:r>
              <a:rPr lang="en-GB" sz="1400" err="1"/>
              <a:t>explicabo</a:t>
            </a:r>
            <a:r>
              <a:rPr lang="en-GB" sz="1400"/>
              <a:t> illum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suscipit</a:t>
            </a:r>
            <a:r>
              <a:rPr lang="en-GB" sz="1400"/>
              <a:t> </a:t>
            </a:r>
            <a:r>
              <a:rPr lang="en-GB" sz="1400" err="1"/>
              <a:t>iusto</a:t>
            </a:r>
            <a:r>
              <a:rPr lang="en-GB" sz="1400"/>
              <a:t>.</a:t>
            </a:r>
            <a:endParaRPr lang="en-HR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EFDB3-80B9-B8CC-DDA7-06B0F417E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1400" b="1" err="1"/>
              <a:t>Ea</a:t>
            </a:r>
            <a:r>
              <a:rPr lang="en-GB" sz="1400" b="1"/>
              <a:t> </a:t>
            </a:r>
            <a:r>
              <a:rPr lang="en-GB" sz="1400" b="1" err="1"/>
              <a:t>distinctio</a:t>
            </a:r>
            <a:r>
              <a:rPr lang="en-GB" sz="1400" b="1"/>
              <a:t> Quis qui </a:t>
            </a:r>
            <a:r>
              <a:rPr lang="en-GB" sz="1400" b="1" err="1"/>
              <a:t>magni</a:t>
            </a:r>
            <a:r>
              <a:rPr lang="en-GB" sz="1400" b="1"/>
              <a:t> </a:t>
            </a:r>
            <a:r>
              <a:rPr lang="en-GB" sz="1400" b="1" err="1"/>
              <a:t>quam</a:t>
            </a:r>
            <a:endParaRPr lang="en-GB" sz="1400" b="1"/>
          </a:p>
          <a:p>
            <a:r>
              <a:rPr lang="en-GB" sz="1400"/>
              <a:t>Et </a:t>
            </a:r>
            <a:r>
              <a:rPr lang="en-GB" sz="1400" err="1"/>
              <a:t>soluta</a:t>
            </a:r>
            <a:r>
              <a:rPr lang="en-GB" sz="1400"/>
              <a:t> </a:t>
            </a:r>
            <a:r>
              <a:rPr lang="en-GB" sz="1400" err="1"/>
              <a:t>asperiores</a:t>
            </a:r>
            <a:r>
              <a:rPr lang="en-GB" sz="1400"/>
              <a:t> ex </a:t>
            </a:r>
            <a:r>
              <a:rPr lang="en-GB" sz="1400" err="1"/>
              <a:t>mollitia</a:t>
            </a:r>
            <a:r>
              <a:rPr lang="en-GB" sz="1400"/>
              <a:t> </a:t>
            </a:r>
            <a:r>
              <a:rPr lang="en-GB" sz="1400" err="1"/>
              <a:t>voluptatem</a:t>
            </a:r>
            <a:r>
              <a:rPr lang="en-GB" sz="1400"/>
              <a:t> sit </a:t>
            </a:r>
            <a:r>
              <a:rPr lang="en-GB" sz="1400" err="1"/>
              <a:t>magnam</a:t>
            </a:r>
            <a:r>
              <a:rPr lang="en-GB" sz="1400"/>
              <a:t> autem et </a:t>
            </a:r>
            <a:r>
              <a:rPr lang="en-GB" sz="1400" err="1"/>
              <a:t>perspiciatis</a:t>
            </a:r>
            <a:r>
              <a:rPr lang="en-GB" sz="1400"/>
              <a:t> </a:t>
            </a:r>
            <a:r>
              <a:rPr lang="en-GB" sz="1400" err="1"/>
              <a:t>omnis</a:t>
            </a:r>
            <a:r>
              <a:rPr lang="en-GB" sz="1400"/>
              <a:t>. Et </a:t>
            </a:r>
            <a:r>
              <a:rPr lang="en-GB" sz="1400" err="1"/>
              <a:t>inventore</a:t>
            </a:r>
            <a:r>
              <a:rPr lang="en-GB" sz="1400"/>
              <a:t> </a:t>
            </a:r>
            <a:r>
              <a:rPr lang="en-GB" sz="1400" err="1"/>
              <a:t>aliquam</a:t>
            </a:r>
            <a:r>
              <a:rPr lang="en-GB" sz="1400"/>
              <a:t> </a:t>
            </a:r>
            <a:r>
              <a:rPr lang="en-GB" sz="1400" err="1"/>
              <a:t>aut</a:t>
            </a:r>
            <a:r>
              <a:rPr lang="en-GB" sz="1400"/>
              <a:t> </a:t>
            </a:r>
            <a:r>
              <a:rPr lang="en-GB" sz="1400" err="1"/>
              <a:t>explicabo</a:t>
            </a:r>
            <a:r>
              <a:rPr lang="en-GB" sz="1400"/>
              <a:t> illum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suscipit</a:t>
            </a:r>
            <a:r>
              <a:rPr lang="en-GB" sz="1400"/>
              <a:t> </a:t>
            </a:r>
            <a:r>
              <a:rPr lang="en-GB" sz="1400" err="1"/>
              <a:t>iusto</a:t>
            </a:r>
            <a:r>
              <a:rPr lang="en-GB" sz="1400"/>
              <a:t>. </a:t>
            </a:r>
            <a:r>
              <a:rPr lang="en-GB" sz="1400" err="1"/>
              <a:t>Aut</a:t>
            </a:r>
            <a:r>
              <a:rPr lang="en-GB" sz="1400"/>
              <a:t> </a:t>
            </a:r>
            <a:r>
              <a:rPr lang="en-GB" sz="1400" err="1"/>
              <a:t>quae</a:t>
            </a:r>
            <a:r>
              <a:rPr lang="en-GB" sz="1400"/>
              <a:t> autem 33 </a:t>
            </a:r>
            <a:r>
              <a:rPr lang="en-GB" sz="1400" err="1"/>
              <a:t>expedita</a:t>
            </a:r>
            <a:r>
              <a:rPr lang="en-GB" sz="1400"/>
              <a:t> </a:t>
            </a:r>
            <a:r>
              <a:rPr lang="en-GB" sz="1400" err="1"/>
              <a:t>galisum</a:t>
            </a:r>
            <a:r>
              <a:rPr lang="en-GB" sz="1400"/>
              <a:t>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illo</a:t>
            </a:r>
            <a:r>
              <a:rPr lang="en-GB" sz="1400"/>
              <a:t> </a:t>
            </a:r>
            <a:r>
              <a:rPr lang="en-GB" sz="1400" err="1"/>
              <a:t>commodi</a:t>
            </a:r>
            <a:r>
              <a:rPr lang="en-GB" sz="1400"/>
              <a:t> </a:t>
            </a:r>
            <a:r>
              <a:rPr lang="en-GB" sz="1400" err="1"/>
              <a:t>ea</a:t>
            </a:r>
            <a:r>
              <a:rPr lang="en-GB" sz="1400"/>
              <a:t> minima </a:t>
            </a:r>
            <a:r>
              <a:rPr lang="en-GB" sz="1400" err="1"/>
              <a:t>aspernatur</a:t>
            </a:r>
            <a:r>
              <a:rPr lang="en-GB" sz="1400"/>
              <a:t> ex quod minus.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3819F-3C42-653C-E3B0-1171FCBD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Some headline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10D5A-12E1-77D4-1E15-B98DAAEBF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75190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051AEE-3CBD-2B2C-1093-0ED470F01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err="1"/>
              <a:t>Ea</a:t>
            </a:r>
            <a:r>
              <a:rPr lang="en-GB" b="1"/>
              <a:t> </a:t>
            </a:r>
            <a:r>
              <a:rPr lang="en-GB" b="1" err="1"/>
              <a:t>distinctio</a:t>
            </a:r>
            <a:r>
              <a:rPr lang="en-GB" b="1"/>
              <a:t> Quis qui </a:t>
            </a:r>
            <a:r>
              <a:rPr lang="en-GB" b="1" err="1"/>
              <a:t>magni</a:t>
            </a:r>
            <a:r>
              <a:rPr lang="en-GB" b="1"/>
              <a:t> </a:t>
            </a:r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autem 33 </a:t>
            </a:r>
            <a:r>
              <a:rPr lang="en-GB" err="1"/>
              <a:t>expedita</a:t>
            </a:r>
            <a:r>
              <a:rPr lang="en-GB"/>
              <a:t> </a:t>
            </a:r>
            <a:r>
              <a:rPr lang="en-GB" err="1"/>
              <a:t>galisum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ea</a:t>
            </a:r>
            <a:r>
              <a:rPr lang="en-GB"/>
              <a:t> minima </a:t>
            </a:r>
            <a:r>
              <a:rPr lang="en-GB" err="1"/>
              <a:t>aspernatur</a:t>
            </a:r>
            <a:r>
              <a:rPr lang="en-GB"/>
              <a:t> ex quod minus.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3649-9FB8-11C1-D4BB-EB361EC57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/>
              <a:t>Qui delectus </a:t>
            </a:r>
            <a:r>
              <a:rPr lang="en-GB" b="1" err="1"/>
              <a:t>voluptat</a:t>
            </a:r>
            <a:r>
              <a:rPr lang="en-GB" b="1"/>
              <a:t> </a:t>
            </a:r>
            <a:r>
              <a:rPr lang="en-GB" b="1" err="1"/>
              <a:t>eos</a:t>
            </a:r>
            <a:r>
              <a:rPr lang="en-GB" b="1"/>
              <a:t> quod</a:t>
            </a:r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EFDB3-80B9-B8CC-DDA7-06B0F417E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err="1"/>
              <a:t>Ea</a:t>
            </a:r>
            <a:r>
              <a:rPr lang="en-GB" b="1"/>
              <a:t> </a:t>
            </a:r>
            <a:r>
              <a:rPr lang="en-GB" b="1" err="1"/>
              <a:t>distinctio</a:t>
            </a:r>
            <a:r>
              <a:rPr lang="en-GB" b="1"/>
              <a:t> Quis qui </a:t>
            </a:r>
            <a:r>
              <a:rPr lang="en-GB" b="1" err="1"/>
              <a:t>magni</a:t>
            </a:r>
            <a:r>
              <a:rPr lang="en-GB" b="1"/>
              <a:t> </a:t>
            </a:r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autem 33 </a:t>
            </a:r>
            <a:r>
              <a:rPr lang="en-GB" err="1"/>
              <a:t>expedita</a:t>
            </a:r>
            <a:r>
              <a:rPr lang="en-GB"/>
              <a:t> </a:t>
            </a:r>
            <a:r>
              <a:rPr lang="en-GB" err="1"/>
              <a:t>galisum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ea</a:t>
            </a:r>
            <a:r>
              <a:rPr lang="en-GB"/>
              <a:t> minima </a:t>
            </a:r>
            <a:r>
              <a:rPr lang="en-GB" err="1"/>
              <a:t>aspernatur</a:t>
            </a:r>
            <a:r>
              <a:rPr lang="en-GB"/>
              <a:t> ex quod minus.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75AB3-BB28-D912-A7E2-19FF5B042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/>
              <a:t>Qui delectus </a:t>
            </a:r>
            <a:r>
              <a:rPr lang="en-GB" b="1" err="1"/>
              <a:t>voluptat</a:t>
            </a:r>
            <a:r>
              <a:rPr lang="en-GB" b="1"/>
              <a:t> </a:t>
            </a:r>
            <a:r>
              <a:rPr lang="en-GB" b="1" err="1"/>
              <a:t>eos</a:t>
            </a:r>
            <a:r>
              <a:rPr lang="en-GB" b="1"/>
              <a:t> quod</a:t>
            </a:r>
          </a:p>
          <a:p>
            <a:r>
              <a:rPr lang="en-GB"/>
              <a:t>Et </a:t>
            </a:r>
            <a:r>
              <a:rPr lang="en-GB" err="1"/>
              <a:t>soluta</a:t>
            </a:r>
            <a:r>
              <a:rPr lang="en-GB"/>
              <a:t> </a:t>
            </a:r>
            <a:r>
              <a:rPr lang="en-GB" err="1"/>
              <a:t>asperiores</a:t>
            </a:r>
            <a:r>
              <a:rPr lang="en-GB"/>
              <a:t> ex </a:t>
            </a:r>
            <a:r>
              <a:rPr lang="en-GB" err="1"/>
              <a:t>mollitia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sit </a:t>
            </a:r>
            <a:r>
              <a:rPr lang="en-GB" err="1"/>
              <a:t>magnam</a:t>
            </a:r>
            <a:r>
              <a:rPr lang="en-GB"/>
              <a:t> autem et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. Et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explicabo</a:t>
            </a:r>
            <a:r>
              <a:rPr lang="en-GB"/>
              <a:t> illum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iusto</a:t>
            </a:r>
            <a:r>
              <a:rPr lang="en-GB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3819F-3C42-653C-E3B0-1171FCBD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Some headline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10D5A-12E1-77D4-1E15-B98DAAEBF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53885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8E40-5AED-56F3-2FC0-6D5D17EB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6600"/>
              <a:t>Some 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57F83-658E-5325-0E2B-E969AECE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HR"/>
              <a:t>INFOBIP POWERPOINT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5A4FF-5457-3840-4E9A-FBB625D99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10" y="3068954"/>
            <a:ext cx="6120783" cy="3060384"/>
          </a:xfrm>
        </p:spPr>
        <p:txBody>
          <a:bodyPr/>
          <a:lstStyle/>
          <a:p>
            <a:r>
              <a:rPr lang="en-HR"/>
              <a:t>Some paragraph bullets</a:t>
            </a:r>
          </a:p>
          <a:p>
            <a:r>
              <a:rPr lang="en-HR"/>
              <a:t>Some paragraph bullets</a:t>
            </a:r>
          </a:p>
          <a:p>
            <a:r>
              <a:rPr lang="en-HR"/>
              <a:t>Some paragraph bullets</a:t>
            </a:r>
          </a:p>
          <a:p>
            <a:r>
              <a:rPr lang="en-HR"/>
              <a:t>Some paragraph bullets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C2978B-F244-4166-33A0-BA7E1F39B2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201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OBIP 2024">
      <a:dk1>
        <a:srgbClr val="1B1A19"/>
      </a:dk1>
      <a:lt1>
        <a:srgbClr val="F8F9FD"/>
      </a:lt1>
      <a:dk2>
        <a:srgbClr val="6D6C6C"/>
      </a:dk2>
      <a:lt2>
        <a:srgbClr val="969695"/>
      </a:lt2>
      <a:accent1>
        <a:srgbClr val="FC6423"/>
      </a:accent1>
      <a:accent2>
        <a:srgbClr val="FCA771"/>
      </a:accent2>
      <a:accent3>
        <a:srgbClr val="FFE3CC"/>
      </a:accent3>
      <a:accent4>
        <a:srgbClr val="9EB2FF"/>
      </a:accent4>
      <a:accent5>
        <a:srgbClr val="D0DCF2"/>
      </a:accent5>
      <a:accent6>
        <a:srgbClr val="EEF2FC"/>
      </a:accent6>
      <a:hlink>
        <a:srgbClr val="1B2F96"/>
      </a:hlink>
      <a:folHlink>
        <a:srgbClr val="6B37A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77ced66-738b-4d45-b3d5-615aa6299286}" enabled="1" method="Privileged" siteId="{f7ef0a86-3179-47cc-8497-f3b5dd0d29f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1871</Words>
  <Application>Microsoft Macintosh PowerPoint</Application>
  <PresentationFormat>Widescreen</PresentationFormat>
  <Paragraphs>724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Helvetica</vt:lpstr>
      <vt:lpstr>Office Theme</vt:lpstr>
      <vt:lpstr>Presentation Headline</vt:lpstr>
      <vt:lpstr>Presentation Headline</vt:lpstr>
      <vt:lpstr>Table of contents</vt:lpstr>
      <vt:lpstr>Color Palette</vt:lpstr>
      <vt:lpstr>Some headline goes here</vt:lpstr>
      <vt:lpstr>Some headline goes here</vt:lpstr>
      <vt:lpstr>Some headline goes here</vt:lpstr>
      <vt:lpstr>Some headline goes here</vt:lpstr>
      <vt:lpstr>Some headline goes here</vt:lpstr>
      <vt:lpstr>Some headline goes here</vt:lpstr>
      <vt:lpstr>Section Break title goes here</vt:lpstr>
      <vt:lpstr>Section Break title goes here</vt:lpstr>
      <vt:lpstr>A swarm of numbers is called a trend</vt:lpstr>
      <vt:lpstr>A swarm of numbers is called a trend</vt:lpstr>
      <vt:lpstr>A swarm of numbers is called a trend</vt:lpstr>
      <vt:lpstr>Life is like riding a bicycle. To keep your balance, you must keep moving.</vt:lpstr>
      <vt:lpstr>Life is like riding a bicycle. To keep your balance, you must keep moving.</vt:lpstr>
      <vt:lpstr>Life is like riding a bicycle. To keep your balance, you must keep moving.</vt:lpstr>
      <vt:lpstr>Life is like riding a bicycle. To keep your balance, you must keep moving.</vt:lpstr>
      <vt:lpstr>PowerPoint Presentation</vt:lpstr>
      <vt:lpstr>PowerPoint Presentation</vt:lpstr>
      <vt:lpstr>PowerPoint Presentation</vt:lpstr>
      <vt:lpstr>PowerPoint Presentation</vt:lpstr>
      <vt:lpstr>Organigram template</vt:lpstr>
      <vt:lpstr>Organigram template</vt:lpstr>
      <vt:lpstr>Timeline template</vt:lpstr>
      <vt:lpstr>Timeline template</vt:lpstr>
      <vt:lpstr>Table template</vt:lpstr>
      <vt:lpstr>Table template</vt:lpstr>
      <vt:lpstr>Chart template</vt:lpstr>
      <vt:lpstr>Chart template</vt:lpstr>
      <vt:lpstr>Chart template</vt:lpstr>
      <vt:lpstr>Chart template</vt:lpstr>
      <vt:lpstr>Chart template</vt:lpstr>
      <vt:lpstr>Chart template</vt:lpstr>
      <vt:lpstr>Chart template</vt:lpstr>
      <vt:lpstr>Chart template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 Kacun</dc:creator>
  <cp:lastModifiedBy>Petar Popić Mileusnić</cp:lastModifiedBy>
  <cp:revision>1</cp:revision>
  <dcterms:created xsi:type="dcterms:W3CDTF">2024-05-15T08:36:53Z</dcterms:created>
  <dcterms:modified xsi:type="dcterms:W3CDTF">2025-10-27T13:50:17Z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Theme:4</vt:lpwstr>
  </property>
  <property fmtid="{D5CDD505-2E9C-101B-9397-08002B2CF9AE}" pid="3" name="ClassificationContentMarkingFooterText">
    <vt:lpwstr>PUBLIC</vt:lpwstr>
  </property>
</Properties>
</file>